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 autoCompressPictures="0">
  <p:sldMasterIdLst>
    <p:sldMasterId id="2147483648" r:id="rId1"/>
    <p:sldMasterId id="2147483649" r:id="rId2"/>
  </p:sldMasterIdLst>
  <p:notesMasterIdLst>
    <p:notesMasterId r:id="rId21"/>
  </p:notesMasterIdLst>
  <p:sldIdLst>
    <p:sldId id="275" r:id="rId3"/>
    <p:sldId id="295" r:id="rId4"/>
    <p:sldId id="317" r:id="rId5"/>
    <p:sldId id="296" r:id="rId6"/>
    <p:sldId id="308" r:id="rId7"/>
    <p:sldId id="291" r:id="rId8"/>
    <p:sldId id="307" r:id="rId9"/>
    <p:sldId id="311" r:id="rId10"/>
    <p:sldId id="310" r:id="rId11"/>
    <p:sldId id="297" r:id="rId12"/>
    <p:sldId id="314" r:id="rId13"/>
    <p:sldId id="302" r:id="rId14"/>
    <p:sldId id="301" r:id="rId15"/>
    <p:sldId id="299" r:id="rId16"/>
    <p:sldId id="303" r:id="rId17"/>
    <p:sldId id="315" r:id="rId18"/>
    <p:sldId id="316" r:id="rId19"/>
    <p:sldId id="312" r:id="rId20"/>
  </p:sldIdLst>
  <p:sldSz cx="13004800" cy="9753600"/>
  <p:notesSz cx="6858000" cy="9144000"/>
  <p:defaultTextStyle>
    <a:defPPr>
      <a:defRPr lang="en-US"/>
    </a:defPPr>
    <a:lvl1pPr algn="l" defTabSz="585788" rtl="0" fontAlgn="base" hangingPunct="0">
      <a:spcBef>
        <a:spcPct val="0"/>
      </a:spcBef>
      <a:spcAft>
        <a:spcPct val="0"/>
      </a:spcAft>
      <a:defRPr kern="1200">
        <a:solidFill>
          <a:srgbClr val="525860"/>
        </a:solidFill>
        <a:latin typeface="Roboto Regular" charset="0"/>
        <a:ea typeface="Roboto Regular" charset="0"/>
        <a:cs typeface="Roboto Regular" charset="0"/>
        <a:sym typeface="Roboto Regular" charset="0"/>
      </a:defRPr>
    </a:lvl1pPr>
    <a:lvl2pPr indent="228600" algn="l" defTabSz="585788" rtl="0" fontAlgn="base" hangingPunct="0">
      <a:spcBef>
        <a:spcPct val="0"/>
      </a:spcBef>
      <a:spcAft>
        <a:spcPct val="0"/>
      </a:spcAft>
      <a:defRPr kern="1200">
        <a:solidFill>
          <a:srgbClr val="525860"/>
        </a:solidFill>
        <a:latin typeface="Roboto Regular" charset="0"/>
        <a:ea typeface="Roboto Regular" charset="0"/>
        <a:cs typeface="Roboto Regular" charset="0"/>
        <a:sym typeface="Roboto Regular" charset="0"/>
      </a:defRPr>
    </a:lvl2pPr>
    <a:lvl3pPr indent="457200" algn="l" defTabSz="585788" rtl="0" fontAlgn="base" hangingPunct="0">
      <a:spcBef>
        <a:spcPct val="0"/>
      </a:spcBef>
      <a:spcAft>
        <a:spcPct val="0"/>
      </a:spcAft>
      <a:defRPr kern="1200">
        <a:solidFill>
          <a:srgbClr val="525860"/>
        </a:solidFill>
        <a:latin typeface="Roboto Regular" charset="0"/>
        <a:ea typeface="Roboto Regular" charset="0"/>
        <a:cs typeface="Roboto Regular" charset="0"/>
        <a:sym typeface="Roboto Regular" charset="0"/>
      </a:defRPr>
    </a:lvl3pPr>
    <a:lvl4pPr indent="685800" algn="l" defTabSz="585788" rtl="0" fontAlgn="base" hangingPunct="0">
      <a:spcBef>
        <a:spcPct val="0"/>
      </a:spcBef>
      <a:spcAft>
        <a:spcPct val="0"/>
      </a:spcAft>
      <a:defRPr kern="1200">
        <a:solidFill>
          <a:srgbClr val="525860"/>
        </a:solidFill>
        <a:latin typeface="Roboto Regular" charset="0"/>
        <a:ea typeface="Roboto Regular" charset="0"/>
        <a:cs typeface="Roboto Regular" charset="0"/>
        <a:sym typeface="Roboto Regular" charset="0"/>
      </a:defRPr>
    </a:lvl4pPr>
    <a:lvl5pPr indent="914400" algn="l" defTabSz="585788" rtl="0" fontAlgn="base" hangingPunct="0">
      <a:spcBef>
        <a:spcPct val="0"/>
      </a:spcBef>
      <a:spcAft>
        <a:spcPct val="0"/>
      </a:spcAft>
      <a:defRPr kern="1200">
        <a:solidFill>
          <a:srgbClr val="525860"/>
        </a:solidFill>
        <a:latin typeface="Roboto Regular" charset="0"/>
        <a:ea typeface="Roboto Regular" charset="0"/>
        <a:cs typeface="Roboto Regular" charset="0"/>
        <a:sym typeface="Roboto Regular" charset="0"/>
      </a:defRPr>
    </a:lvl5pPr>
    <a:lvl6pPr marL="2286000" algn="l" defTabSz="914400" rtl="0" eaLnBrk="1" latinLnBrk="0" hangingPunct="1">
      <a:defRPr kern="1200">
        <a:solidFill>
          <a:srgbClr val="525860"/>
        </a:solidFill>
        <a:latin typeface="Roboto Regular" charset="0"/>
        <a:ea typeface="Roboto Regular" charset="0"/>
        <a:cs typeface="Roboto Regular" charset="0"/>
        <a:sym typeface="Roboto Regular" charset="0"/>
      </a:defRPr>
    </a:lvl6pPr>
    <a:lvl7pPr marL="2743200" algn="l" defTabSz="914400" rtl="0" eaLnBrk="1" latinLnBrk="0" hangingPunct="1">
      <a:defRPr kern="1200">
        <a:solidFill>
          <a:srgbClr val="525860"/>
        </a:solidFill>
        <a:latin typeface="Roboto Regular" charset="0"/>
        <a:ea typeface="Roboto Regular" charset="0"/>
        <a:cs typeface="Roboto Regular" charset="0"/>
        <a:sym typeface="Roboto Regular" charset="0"/>
      </a:defRPr>
    </a:lvl7pPr>
    <a:lvl8pPr marL="3200400" algn="l" defTabSz="914400" rtl="0" eaLnBrk="1" latinLnBrk="0" hangingPunct="1">
      <a:defRPr kern="1200">
        <a:solidFill>
          <a:srgbClr val="525860"/>
        </a:solidFill>
        <a:latin typeface="Roboto Regular" charset="0"/>
        <a:ea typeface="Roboto Regular" charset="0"/>
        <a:cs typeface="Roboto Regular" charset="0"/>
        <a:sym typeface="Roboto Regular" charset="0"/>
      </a:defRPr>
    </a:lvl8pPr>
    <a:lvl9pPr marL="3657600" algn="l" defTabSz="914400" rtl="0" eaLnBrk="1" latinLnBrk="0" hangingPunct="1">
      <a:defRPr kern="1200">
        <a:solidFill>
          <a:srgbClr val="525860"/>
        </a:solidFill>
        <a:latin typeface="Roboto Regular" charset="0"/>
        <a:ea typeface="Roboto Regular" charset="0"/>
        <a:cs typeface="Roboto Regular" charset="0"/>
        <a:sym typeface="Roboto Regular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79189" autoAdjust="0"/>
  </p:normalViewPr>
  <p:slideViewPr>
    <p:cSldViewPr>
      <p:cViewPr varScale="1">
        <p:scale>
          <a:sx n="39" d="100"/>
          <a:sy n="39" d="100"/>
        </p:scale>
        <p:origin x="-1577" y="-34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074" name="Rectangle 2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Helvetica Neue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Helvetica Neue" charset="0"/>
              </a:rPr>
              <a:t>Second level</a:t>
            </a:r>
          </a:p>
          <a:p>
            <a:pPr lvl="2"/>
            <a:r>
              <a:rPr lang="en-US" altLang="en-US">
                <a:sym typeface="Helvetica Neue" charset="0"/>
              </a:rPr>
              <a:t>Third level</a:t>
            </a:r>
          </a:p>
          <a:p>
            <a:pPr lvl="3"/>
            <a:r>
              <a:rPr lang="en-US" altLang="en-US">
                <a:sym typeface="Helvetica Neue" charset="0"/>
              </a:rPr>
              <a:t>Fourth level</a:t>
            </a:r>
          </a:p>
          <a:p>
            <a:pPr lvl="4"/>
            <a:r>
              <a:rPr lang="en-US" altLang="en-US">
                <a:sym typeface="Helvetica Neue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00876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1pPr>
    <a:lvl2pPr indent="2286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2pPr>
    <a:lvl3pPr indent="4572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3pPr>
    <a:lvl4pPr indent="6858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4pPr>
    <a:lvl5pPr indent="9144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123018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406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45583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9109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685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1791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123018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3018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AC146B9-807A-B54F-A5C9-95582D812F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9263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AF818EE-F5D7-F042-A0B7-C4366EBD1C1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475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2750" y="1725613"/>
            <a:ext cx="2800350" cy="61309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00113" y="1725613"/>
            <a:ext cx="8250237" cy="61309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3EE767B-2249-714C-BDDD-537819F961E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8585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1EF3973-8810-604D-A8CA-AE6E6B9D533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3552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320C668-9591-C14D-B2F1-12A7BB8BE0D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023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CD6DB6F-8759-E54C-AF5D-4D99DF0B7F3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3090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6825" y="2230438"/>
            <a:ext cx="5318125" cy="4991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37350" y="2230438"/>
            <a:ext cx="5318125" cy="4991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DDF1154-7D6A-CB4F-95B2-F284D155275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404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irc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DDF1154-7D6A-CB4F-95B2-F284D155275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317824" y="2860576"/>
            <a:ext cx="3024336" cy="3026559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990232" y="2860575"/>
            <a:ext cx="3024336" cy="3026559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662640" y="2866811"/>
            <a:ext cx="3024336" cy="3026559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323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ck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DDF1154-7D6A-CB4F-95B2-F284D155275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231900" y="3210847"/>
            <a:ext cx="2602288" cy="2280811"/>
          </a:xfrm>
          <a:prstGeom prst="roundRect">
            <a:avLst>
              <a:gd name="adj" fmla="val 3441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3907530" y="3210847"/>
            <a:ext cx="2602288" cy="2280811"/>
          </a:xfrm>
          <a:prstGeom prst="roundRect">
            <a:avLst>
              <a:gd name="adj" fmla="val 3441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83160" y="3210847"/>
            <a:ext cx="2602288" cy="2280811"/>
          </a:xfrm>
          <a:prstGeom prst="roundRect">
            <a:avLst>
              <a:gd name="adj" fmla="val 3441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258790" y="3210847"/>
            <a:ext cx="2602288" cy="2280811"/>
          </a:xfrm>
          <a:prstGeom prst="roundRect">
            <a:avLst>
              <a:gd name="adj" fmla="val 3441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31900" y="5566628"/>
            <a:ext cx="2602288" cy="2280811"/>
          </a:xfrm>
          <a:prstGeom prst="roundRect">
            <a:avLst>
              <a:gd name="adj" fmla="val 3441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3907530" y="5566628"/>
            <a:ext cx="2602288" cy="2280811"/>
          </a:xfrm>
          <a:prstGeom prst="roundRect">
            <a:avLst>
              <a:gd name="adj" fmla="val 3441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583160" y="5566628"/>
            <a:ext cx="2602288" cy="2280811"/>
          </a:xfrm>
          <a:prstGeom prst="roundRect">
            <a:avLst>
              <a:gd name="adj" fmla="val 3441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258790" y="5566628"/>
            <a:ext cx="2602288" cy="2280811"/>
          </a:xfrm>
          <a:prstGeom prst="roundRect">
            <a:avLst>
              <a:gd name="adj" fmla="val 3441"/>
            </a:avLst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1151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0E018D1-E285-BB4F-B290-68D353C1DFF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73379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C9D7840-3EDF-0540-A8DB-7F9A5A16C8B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3946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C2383DA-6029-1B49-85B4-5F947CF8958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43065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849DE18-2B18-8147-BE3F-528701AB28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9631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CFEF521-2B90-9143-B92D-B4348835F5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46667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E59E5C4-89DD-1143-BE9F-D2BA220BDF3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66114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32CC05A-DAED-CD4B-9A92-33B6409FC0B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19367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83700" y="796925"/>
            <a:ext cx="2921000" cy="64246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5938" y="796925"/>
            <a:ext cx="8615362" cy="64246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7F2ED36-0523-6447-9604-025B9F1B09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262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932AB19-5073-954A-83EB-991998EA96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5808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3" y="2944813"/>
            <a:ext cx="5524500" cy="4911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7013" y="2944813"/>
            <a:ext cx="5526087" cy="4911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260D72C-DBE2-5643-925E-8DABC328DB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983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0CEE6E4-AAAF-9C4C-BFB3-2A2C911514D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697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1A054F2-B16F-264E-84C9-C1EF327BE65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8882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2C7691D-3B3E-7748-BAF9-81541139CAC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1526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4B81A66-4E2B-8C47-9451-E7C07B1801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3725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EF438A5-8552-534F-95C7-4084864CEB5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5833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hyperlink" Target="http://www.site2max.pro" TargetMode="Externa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/>
          </p:cNvSpPr>
          <p:nvPr>
            <p:ph type="title"/>
          </p:nvPr>
        </p:nvSpPr>
        <p:spPr bwMode="auto">
          <a:xfrm>
            <a:off x="900113" y="1725613"/>
            <a:ext cx="11202987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7093" tIns="27093" rIns="27093" bIns="270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Roboto Regular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/>
          </p:cNvSpPr>
          <p:nvPr>
            <p:ph type="body" idx="1"/>
          </p:nvPr>
        </p:nvSpPr>
        <p:spPr bwMode="auto">
          <a:xfrm>
            <a:off x="900113" y="2944813"/>
            <a:ext cx="11202987" cy="4911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7093" tIns="27093" rIns="27093" bIns="270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Roboto Regular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Roboto Regular" charset="0"/>
              </a:rPr>
              <a:t>Second level</a:t>
            </a:r>
          </a:p>
          <a:p>
            <a:pPr lvl="2"/>
            <a:r>
              <a:rPr lang="en-US" altLang="en-US">
                <a:sym typeface="Roboto Regular" charset="0"/>
              </a:rPr>
              <a:t>Third level</a:t>
            </a:r>
          </a:p>
          <a:p>
            <a:pPr lvl="3"/>
            <a:r>
              <a:rPr lang="en-US" altLang="en-US">
                <a:sym typeface="Roboto Regular" charset="0"/>
              </a:rPr>
              <a:t>Fourth level</a:t>
            </a:r>
          </a:p>
          <a:p>
            <a:pPr lvl="4"/>
            <a:r>
              <a:rPr lang="en-US" altLang="en-US">
                <a:sym typeface="Roboto Regular" charset="0"/>
              </a:rPr>
              <a:t>Fifth level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sldNum" sz="quarter" idx="2"/>
          </p:nvPr>
        </p:nvSpPr>
        <p:spPr bwMode="auto">
          <a:xfrm>
            <a:off x="6335713" y="8194675"/>
            <a:ext cx="325437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none" lIns="27093" tIns="27093" rIns="27093" bIns="27093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fld id="{7EB7719F-7313-364C-B7BE-AA133D9CEFDB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585788" rtl="0" fontAlgn="base" hangingPunct="0">
        <a:spcBef>
          <a:spcPct val="0"/>
        </a:spcBef>
        <a:spcAft>
          <a:spcPct val="0"/>
        </a:spcAft>
        <a:defRPr kern="1200">
          <a:solidFill>
            <a:srgbClr val="525860"/>
          </a:solidFill>
          <a:latin typeface="+mj-lt"/>
          <a:ea typeface="+mj-ea"/>
          <a:cs typeface="+mj-cs"/>
          <a:sym typeface="Roboto Regular" charset="0"/>
        </a:defRPr>
      </a:lvl1pPr>
      <a:lvl2pPr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2pPr>
      <a:lvl3pPr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3pPr>
      <a:lvl4pPr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4pPr>
      <a:lvl5pPr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5pPr>
      <a:lvl6pPr marL="457200"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6pPr>
      <a:lvl7pPr marL="914400"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7pPr>
      <a:lvl8pPr marL="1371600"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8pPr>
      <a:lvl9pPr marL="1828800"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9pPr>
    </p:titleStyle>
    <p:bodyStyle>
      <a:lvl1pPr marL="219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1pPr>
      <a:lvl2pPr marL="854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2pPr>
      <a:lvl3pPr marL="1489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3pPr>
      <a:lvl4pPr marL="2124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4pPr>
      <a:lvl5pPr marL="2759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/>
          </p:cNvSpPr>
          <p:nvPr>
            <p:ph type="title"/>
          </p:nvPr>
        </p:nvSpPr>
        <p:spPr bwMode="auto">
          <a:xfrm>
            <a:off x="515938" y="796925"/>
            <a:ext cx="11688762" cy="846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7093" tIns="27093" rIns="27093" bIns="2709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Roboto Regular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/>
          </p:cNvSpPr>
          <p:nvPr>
            <p:ph type="body" idx="1"/>
          </p:nvPr>
        </p:nvSpPr>
        <p:spPr bwMode="auto">
          <a:xfrm>
            <a:off x="1266825" y="2230438"/>
            <a:ext cx="10788650" cy="499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7093" tIns="27093" rIns="27093" bIns="2709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Roboto Regular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Roboto Regular" charset="0"/>
              </a:rPr>
              <a:t>Second level</a:t>
            </a:r>
          </a:p>
          <a:p>
            <a:pPr lvl="2"/>
            <a:r>
              <a:rPr lang="en-US" altLang="en-US">
                <a:sym typeface="Roboto Regular" charset="0"/>
              </a:rPr>
              <a:t>Third level</a:t>
            </a:r>
          </a:p>
          <a:p>
            <a:pPr lvl="3"/>
            <a:r>
              <a:rPr lang="en-US" altLang="en-US">
                <a:sym typeface="Roboto Regular" charset="0"/>
              </a:rPr>
              <a:t>Fourth level</a:t>
            </a:r>
          </a:p>
          <a:p>
            <a:pPr lvl="4"/>
            <a:r>
              <a:rPr lang="en-US" altLang="en-US">
                <a:sym typeface="Roboto Regular" charset="0"/>
              </a:rPr>
              <a:t>Fifth level</a:t>
            </a:r>
          </a:p>
        </p:txBody>
      </p:sp>
      <p:grpSp>
        <p:nvGrpSpPr>
          <p:cNvPr id="2051" name="Group 3"/>
          <p:cNvGrpSpPr>
            <a:grpSpLocks/>
          </p:cNvGrpSpPr>
          <p:nvPr/>
        </p:nvGrpSpPr>
        <p:grpSpPr bwMode="auto">
          <a:xfrm>
            <a:off x="563563" y="8582025"/>
            <a:ext cx="6470650" cy="722313"/>
            <a:chOff x="0" y="-12700"/>
            <a:chExt cx="6470613" cy="722276"/>
          </a:xfrm>
        </p:grpSpPr>
        <p:sp>
          <p:nvSpPr>
            <p:cNvPr id="2052" name="Rectangle 4"/>
            <p:cNvSpPr>
              <a:spLocks/>
            </p:cNvSpPr>
            <p:nvPr/>
          </p:nvSpPr>
          <p:spPr bwMode="auto">
            <a:xfrm>
              <a:off x="707265" y="-12700"/>
              <a:ext cx="2375856" cy="4064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1pPr>
              <a:lvl2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2pPr>
              <a:lvl3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3pPr>
              <a:lvl4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4pPr>
              <a:lvl5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5pPr>
              <a:lvl6pPr marL="457200" indent="914400" defTabSz="82550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6pPr>
              <a:lvl7pPr marL="914400" indent="914400" defTabSz="82550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7pPr>
              <a:lvl8pPr marL="1371600" indent="914400" defTabSz="82550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8pPr>
              <a:lvl9pPr marL="1828800" indent="914400" defTabSz="82550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9pPr>
            </a:lstStyle>
            <a:p>
              <a:r>
                <a:rPr lang="en-US" altLang="en-US">
                  <a:solidFill>
                    <a:srgbClr val="282828"/>
                  </a:solidFill>
                  <a:hlinkClick r:id="rId15"/>
                </a:rPr>
                <a:t>WWW.SITE2MAX.PRO</a:t>
              </a:r>
              <a:endParaRPr lang="en-US" altLang="en-US">
                <a:solidFill>
                  <a:srgbClr val="282828"/>
                </a:solidFill>
              </a:endParaRPr>
            </a:p>
          </p:txBody>
        </p:sp>
        <p:sp>
          <p:nvSpPr>
            <p:cNvPr id="2053" name="Rectangle 5"/>
            <p:cNvSpPr>
              <a:spLocks/>
            </p:cNvSpPr>
            <p:nvPr/>
          </p:nvSpPr>
          <p:spPr bwMode="auto">
            <a:xfrm>
              <a:off x="704449" y="303175"/>
              <a:ext cx="5766164" cy="4064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>
              <a:spAutoFit/>
            </a:bodyPr>
            <a:lstStyle>
              <a:lvl1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1pPr>
              <a:lvl2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2pPr>
              <a:lvl3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3pPr>
              <a:lvl4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4pPr>
              <a:lvl5pPr defTabSz="825500"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5pPr>
              <a:lvl6pPr marL="457200" indent="914400" defTabSz="82550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6pPr>
              <a:lvl7pPr marL="914400" indent="914400" defTabSz="82550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7pPr>
              <a:lvl8pPr marL="1371600" indent="914400" defTabSz="82550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8pPr>
              <a:lvl9pPr marL="1828800" indent="914400" defTabSz="82550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rgbClr val="525860"/>
                  </a:solidFill>
                  <a:latin typeface="Roboto Regular" charset="0"/>
                  <a:ea typeface="Roboto Regular" charset="0"/>
                  <a:cs typeface="Roboto Regular" charset="0"/>
                  <a:sym typeface="Roboto Regular" charset="0"/>
                </a:defRPr>
              </a:lvl9pPr>
            </a:lstStyle>
            <a:p>
              <a:r>
                <a:rPr lang="en-US" altLang="en-US"/>
                <a:t>Free PowerPoint &amp; KeyNote Templates</a:t>
              </a:r>
            </a:p>
          </p:txBody>
        </p:sp>
        <p:grpSp>
          <p:nvGrpSpPr>
            <p:cNvPr id="2054" name="Group 6"/>
            <p:cNvGrpSpPr>
              <a:grpSpLocks/>
            </p:cNvGrpSpPr>
            <p:nvPr/>
          </p:nvGrpSpPr>
          <p:grpSpPr bwMode="auto">
            <a:xfrm>
              <a:off x="0" y="103781"/>
              <a:ext cx="591162" cy="508658"/>
              <a:chOff x="0" y="0"/>
              <a:chExt cx="591162" cy="508658"/>
            </a:xfrm>
          </p:grpSpPr>
          <p:sp>
            <p:nvSpPr>
              <p:cNvPr id="2055" name="AutoShape 7"/>
              <p:cNvSpPr>
                <a:spLocks/>
              </p:cNvSpPr>
              <p:nvPr/>
            </p:nvSpPr>
            <p:spPr bwMode="auto">
              <a:xfrm>
                <a:off x="1493" y="0"/>
                <a:ext cx="157323" cy="152620"/>
              </a:xfrm>
              <a:custGeom>
                <a:avLst/>
                <a:gdLst>
                  <a:gd name="T0" fmla="+- 0 10790 10"/>
                  <a:gd name="T1" fmla="*/ T0 w 21561"/>
                  <a:gd name="T2" fmla="+- 0 10829 107"/>
                  <a:gd name="T3" fmla="*/ 10829 h 21445"/>
                  <a:gd name="T4" fmla="+- 0 10790 10"/>
                  <a:gd name="T5" fmla="*/ T4 w 21561"/>
                  <a:gd name="T6" fmla="+- 0 10829 107"/>
                  <a:gd name="T7" fmla="*/ 10829 h 21445"/>
                  <a:gd name="T8" fmla="+- 0 10790 10"/>
                  <a:gd name="T9" fmla="*/ T8 w 21561"/>
                  <a:gd name="T10" fmla="+- 0 10829 107"/>
                  <a:gd name="T11" fmla="*/ 10829 h 21445"/>
                  <a:gd name="T12" fmla="+- 0 10790 10"/>
                  <a:gd name="T13" fmla="*/ T12 w 21561"/>
                  <a:gd name="T14" fmla="+- 0 10829 107"/>
                  <a:gd name="T15" fmla="*/ 10829 h 21445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561" h="21445">
                    <a:moveTo>
                      <a:pt x="76" y="20289"/>
                    </a:moveTo>
                    <a:lnTo>
                      <a:pt x="0" y="1360"/>
                    </a:lnTo>
                    <a:cubicBezTo>
                      <a:pt x="-10" y="1007"/>
                      <a:pt x="120" y="664"/>
                      <a:pt x="360" y="410"/>
                    </a:cubicBezTo>
                    <a:cubicBezTo>
                      <a:pt x="733" y="16"/>
                      <a:pt x="1302" y="-107"/>
                      <a:pt x="1798" y="98"/>
                    </a:cubicBezTo>
                    <a:lnTo>
                      <a:pt x="20652" y="7385"/>
                    </a:lnTo>
                    <a:cubicBezTo>
                      <a:pt x="20896" y="7491"/>
                      <a:pt x="21105" y="7652"/>
                      <a:pt x="21269" y="7853"/>
                    </a:cubicBezTo>
                    <a:cubicBezTo>
                      <a:pt x="21398" y="8010"/>
                      <a:pt x="21500" y="8195"/>
                      <a:pt x="21541" y="8404"/>
                    </a:cubicBezTo>
                    <a:cubicBezTo>
                      <a:pt x="21590" y="8654"/>
                      <a:pt x="21546" y="8905"/>
                      <a:pt x="21446" y="9124"/>
                    </a:cubicBezTo>
                    <a:cubicBezTo>
                      <a:pt x="21331" y="9377"/>
                      <a:pt x="21139" y="9593"/>
                      <a:pt x="20887" y="9735"/>
                    </a:cubicBezTo>
                    <a:lnTo>
                      <a:pt x="1482" y="21324"/>
                    </a:lnTo>
                    <a:cubicBezTo>
                      <a:pt x="1182" y="21493"/>
                      <a:pt x="817" y="21484"/>
                      <a:pt x="525" y="21302"/>
                    </a:cubicBezTo>
                    <a:cubicBezTo>
                      <a:pt x="187" y="21090"/>
                      <a:pt x="9" y="20689"/>
                      <a:pt x="76" y="202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000000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  <p:sp>
            <p:nvSpPr>
              <p:cNvPr id="2056" name="AutoShape 8"/>
              <p:cNvSpPr>
                <a:spLocks/>
              </p:cNvSpPr>
              <p:nvPr/>
            </p:nvSpPr>
            <p:spPr bwMode="auto">
              <a:xfrm>
                <a:off x="1168" y="173768"/>
                <a:ext cx="128123" cy="101385"/>
              </a:xfrm>
              <a:custGeom>
                <a:avLst/>
                <a:gdLst>
                  <a:gd name="T0" fmla="+- 0 10571 42"/>
                  <a:gd name="T1" fmla="*/ T0 w 21059"/>
                  <a:gd name="T2" fmla="+- 0 11022 539"/>
                  <a:gd name="T3" fmla="*/ 11022 h 20967"/>
                  <a:gd name="T4" fmla="+- 0 10571 42"/>
                  <a:gd name="T5" fmla="*/ T4 w 21059"/>
                  <a:gd name="T6" fmla="+- 0 11022 539"/>
                  <a:gd name="T7" fmla="*/ 11022 h 20967"/>
                  <a:gd name="T8" fmla="+- 0 10571 42"/>
                  <a:gd name="T9" fmla="*/ T8 w 21059"/>
                  <a:gd name="T10" fmla="+- 0 11022 539"/>
                  <a:gd name="T11" fmla="*/ 11022 h 20967"/>
                  <a:gd name="T12" fmla="+- 0 10571 42"/>
                  <a:gd name="T13" fmla="*/ T12 w 21059"/>
                  <a:gd name="T14" fmla="+- 0 11022 539"/>
                  <a:gd name="T15" fmla="*/ 11022 h 20967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59" h="20967">
                    <a:moveTo>
                      <a:pt x="14" y="12680"/>
                    </a:moveTo>
                    <a:lnTo>
                      <a:pt x="14" y="19280"/>
                    </a:lnTo>
                    <a:cubicBezTo>
                      <a:pt x="-42" y="19719"/>
                      <a:pt x="74" y="20165"/>
                      <a:pt x="324" y="20481"/>
                    </a:cubicBezTo>
                    <a:cubicBezTo>
                      <a:pt x="757" y="21028"/>
                      <a:pt x="1418" y="21061"/>
                      <a:pt x="2007" y="20838"/>
                    </a:cubicBezTo>
                    <a:cubicBezTo>
                      <a:pt x="2230" y="20754"/>
                      <a:pt x="2445" y="20636"/>
                      <a:pt x="2647" y="20485"/>
                    </a:cubicBezTo>
                    <a:lnTo>
                      <a:pt x="19339" y="8413"/>
                    </a:lnTo>
                    <a:cubicBezTo>
                      <a:pt x="21016" y="7110"/>
                      <a:pt x="21558" y="4359"/>
                      <a:pt x="20559" y="2221"/>
                    </a:cubicBezTo>
                    <a:cubicBezTo>
                      <a:pt x="19637" y="250"/>
                      <a:pt x="17688" y="-539"/>
                      <a:pt x="16025" y="386"/>
                    </a:cubicBezTo>
                    <a:lnTo>
                      <a:pt x="710" y="11183"/>
                    </a:lnTo>
                    <a:cubicBezTo>
                      <a:pt x="471" y="11359"/>
                      <a:pt x="279" y="11620"/>
                      <a:pt x="157" y="11932"/>
                    </a:cubicBezTo>
                    <a:cubicBezTo>
                      <a:pt x="66" y="12165"/>
                      <a:pt x="17" y="12421"/>
                      <a:pt x="14" y="126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000000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  <p:sp>
            <p:nvSpPr>
              <p:cNvPr id="2057" name="AutoShape 9"/>
              <p:cNvSpPr>
                <a:spLocks/>
              </p:cNvSpPr>
              <p:nvPr/>
            </p:nvSpPr>
            <p:spPr bwMode="auto">
              <a:xfrm>
                <a:off x="0" y="228851"/>
                <a:ext cx="295414" cy="279807"/>
              </a:xfrm>
              <a:custGeom>
                <a:avLst/>
                <a:gdLst>
                  <a:gd name="T0" fmla="+- 0 10805 10"/>
                  <a:gd name="T1" fmla="*/ T0 w 21590"/>
                  <a:gd name="T2" fmla="+- 0 11040 487"/>
                  <a:gd name="T3" fmla="*/ 11040 h 21107"/>
                  <a:gd name="T4" fmla="+- 0 10805 10"/>
                  <a:gd name="T5" fmla="*/ T4 w 21590"/>
                  <a:gd name="T6" fmla="+- 0 11040 487"/>
                  <a:gd name="T7" fmla="*/ 11040 h 21107"/>
                  <a:gd name="T8" fmla="+- 0 10805 10"/>
                  <a:gd name="T9" fmla="*/ T8 w 21590"/>
                  <a:gd name="T10" fmla="+- 0 11040 487"/>
                  <a:gd name="T11" fmla="*/ 11040 h 21107"/>
                  <a:gd name="T12" fmla="+- 0 10805 10"/>
                  <a:gd name="T13" fmla="*/ T12 w 21590"/>
                  <a:gd name="T14" fmla="+- 0 11040 487"/>
                  <a:gd name="T15" fmla="*/ 11040 h 21107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590" h="21107">
                    <a:moveTo>
                      <a:pt x="471" y="7906"/>
                    </a:moveTo>
                    <a:lnTo>
                      <a:pt x="13581" y="457"/>
                    </a:lnTo>
                    <a:cubicBezTo>
                      <a:pt x="15392" y="-487"/>
                      <a:pt x="17599" y="70"/>
                      <a:pt x="18783" y="1769"/>
                    </a:cubicBezTo>
                    <a:cubicBezTo>
                      <a:pt x="20248" y="3871"/>
                      <a:pt x="19645" y="6818"/>
                      <a:pt x="17481" y="8128"/>
                    </a:cubicBezTo>
                    <a:lnTo>
                      <a:pt x="12198" y="11071"/>
                    </a:lnTo>
                    <a:cubicBezTo>
                      <a:pt x="11994" y="11210"/>
                      <a:pt x="11865" y="11441"/>
                      <a:pt x="11851" y="11693"/>
                    </a:cubicBezTo>
                    <a:cubicBezTo>
                      <a:pt x="11835" y="11962"/>
                      <a:pt x="11951" y="12221"/>
                      <a:pt x="12160" y="12383"/>
                    </a:cubicBezTo>
                    <a:lnTo>
                      <a:pt x="19975" y="16959"/>
                    </a:lnTo>
                    <a:cubicBezTo>
                      <a:pt x="20263" y="17139"/>
                      <a:pt x="20576" y="17273"/>
                      <a:pt x="20903" y="17355"/>
                    </a:cubicBezTo>
                    <a:cubicBezTo>
                      <a:pt x="21128" y="17412"/>
                      <a:pt x="21358" y="17444"/>
                      <a:pt x="21590" y="17451"/>
                    </a:cubicBezTo>
                    <a:lnTo>
                      <a:pt x="21590" y="21105"/>
                    </a:lnTo>
                    <a:cubicBezTo>
                      <a:pt x="21408" y="21113"/>
                      <a:pt x="21226" y="21099"/>
                      <a:pt x="21048" y="21063"/>
                    </a:cubicBezTo>
                    <a:cubicBezTo>
                      <a:pt x="20857" y="21025"/>
                      <a:pt x="20672" y="20963"/>
                      <a:pt x="20492" y="20889"/>
                    </a:cubicBezTo>
                    <a:cubicBezTo>
                      <a:pt x="20290" y="20804"/>
                      <a:pt x="20093" y="20703"/>
                      <a:pt x="19905" y="20586"/>
                    </a:cubicBezTo>
                    <a:lnTo>
                      <a:pt x="421" y="9395"/>
                    </a:lnTo>
                    <a:cubicBezTo>
                      <a:pt x="169" y="9255"/>
                      <a:pt x="9" y="8988"/>
                      <a:pt x="0" y="8693"/>
                    </a:cubicBezTo>
                    <a:cubicBezTo>
                      <a:pt x="-10" y="8357"/>
                      <a:pt x="175" y="8047"/>
                      <a:pt x="471" y="790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000000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  <p:sp>
            <p:nvSpPr>
              <p:cNvPr id="2058" name="Oval 10"/>
              <p:cNvSpPr>
                <a:spLocks/>
              </p:cNvSpPr>
              <p:nvPr/>
            </p:nvSpPr>
            <p:spPr bwMode="auto">
              <a:xfrm>
                <a:off x="189045" y="262322"/>
                <a:ext cx="45114" cy="451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175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FFFFFF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  <p:sp>
            <p:nvSpPr>
              <p:cNvPr id="2059" name="AutoShape 11"/>
              <p:cNvSpPr>
                <a:spLocks/>
              </p:cNvSpPr>
              <p:nvPr/>
            </p:nvSpPr>
            <p:spPr bwMode="auto">
              <a:xfrm>
                <a:off x="207835" y="56337"/>
                <a:ext cx="173029" cy="50731"/>
              </a:xfrm>
              <a:custGeom>
                <a:avLst/>
                <a:gdLst>
                  <a:gd name="T0" fmla="+- 0 10824 114"/>
                  <a:gd name="T1" fmla="*/ T0 w 21420"/>
                  <a:gd name="T2" fmla="+- 0 10840 84"/>
                  <a:gd name="T3" fmla="*/ 10840 h 21513"/>
                  <a:gd name="T4" fmla="+- 0 10824 114"/>
                  <a:gd name="T5" fmla="*/ T4 w 21420"/>
                  <a:gd name="T6" fmla="+- 0 10840 84"/>
                  <a:gd name="T7" fmla="*/ 10840 h 21513"/>
                  <a:gd name="T8" fmla="+- 0 10824 114"/>
                  <a:gd name="T9" fmla="*/ T8 w 21420"/>
                  <a:gd name="T10" fmla="+- 0 10840 84"/>
                  <a:gd name="T11" fmla="*/ 10840 h 21513"/>
                  <a:gd name="T12" fmla="+- 0 10824 114"/>
                  <a:gd name="T13" fmla="*/ T12 w 21420"/>
                  <a:gd name="T14" fmla="+- 0 10840 84"/>
                  <a:gd name="T15" fmla="*/ 10840 h 2151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20" h="21513">
                    <a:moveTo>
                      <a:pt x="675" y="0"/>
                    </a:moveTo>
                    <a:cubicBezTo>
                      <a:pt x="421" y="21"/>
                      <a:pt x="190" y="524"/>
                      <a:pt x="77" y="1306"/>
                    </a:cubicBezTo>
                    <a:cubicBezTo>
                      <a:pt x="-114" y="2623"/>
                      <a:pt x="64" y="4217"/>
                      <a:pt x="462" y="4762"/>
                    </a:cubicBezTo>
                    <a:lnTo>
                      <a:pt x="9181" y="20142"/>
                    </a:lnTo>
                    <a:cubicBezTo>
                      <a:pt x="9676" y="21045"/>
                      <a:pt x="10229" y="21516"/>
                      <a:pt x="10790" y="21513"/>
                    </a:cubicBezTo>
                    <a:cubicBezTo>
                      <a:pt x="11347" y="21509"/>
                      <a:pt x="11895" y="21039"/>
                      <a:pt x="12387" y="20142"/>
                    </a:cubicBezTo>
                    <a:lnTo>
                      <a:pt x="20939" y="4999"/>
                    </a:lnTo>
                    <a:cubicBezTo>
                      <a:pt x="21290" y="4534"/>
                      <a:pt x="21486" y="3254"/>
                      <a:pt x="21399" y="2003"/>
                    </a:cubicBezTo>
                    <a:cubicBezTo>
                      <a:pt x="21313" y="755"/>
                      <a:pt x="20971" y="-84"/>
                      <a:pt x="20598" y="36"/>
                    </a:cubicBezTo>
                    <a:lnTo>
                      <a:pt x="6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000000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  <p:sp>
            <p:nvSpPr>
              <p:cNvPr id="2060" name="AutoShape 12"/>
              <p:cNvSpPr>
                <a:spLocks/>
              </p:cNvSpPr>
              <p:nvPr/>
            </p:nvSpPr>
            <p:spPr bwMode="auto">
              <a:xfrm>
                <a:off x="255606" y="392618"/>
                <a:ext cx="78502" cy="31973"/>
              </a:xfrm>
              <a:custGeom>
                <a:avLst/>
                <a:gdLst>
                  <a:gd name="T0" fmla="+- 0 10853 188"/>
                  <a:gd name="T1" fmla="*/ T0 w 21330"/>
                  <a:gd name="T2" fmla="*/ 10770 h 21540"/>
                  <a:gd name="T3" fmla="+- 0 10853 188"/>
                  <a:gd name="T4" fmla="*/ T3 w 21330"/>
                  <a:gd name="T5" fmla="*/ 10770 h 21540"/>
                  <a:gd name="T6" fmla="+- 0 10853 188"/>
                  <a:gd name="T7" fmla="*/ T6 w 21330"/>
                  <a:gd name="T8" fmla="*/ 10770 h 21540"/>
                  <a:gd name="T9" fmla="+- 0 10853 188"/>
                  <a:gd name="T10" fmla="*/ T9 w 21330"/>
                  <a:gd name="T11" fmla="*/ 10770 h 2154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330" h="21540">
                    <a:moveTo>
                      <a:pt x="1655" y="0"/>
                    </a:moveTo>
                    <a:lnTo>
                      <a:pt x="19650" y="0"/>
                    </a:lnTo>
                    <a:cubicBezTo>
                      <a:pt x="20512" y="239"/>
                      <a:pt x="21199" y="1904"/>
                      <a:pt x="21313" y="4037"/>
                    </a:cubicBezTo>
                    <a:cubicBezTo>
                      <a:pt x="21412" y="5877"/>
                      <a:pt x="21056" y="7685"/>
                      <a:pt x="20410" y="8623"/>
                    </a:cubicBezTo>
                    <a:lnTo>
                      <a:pt x="12944" y="20137"/>
                    </a:lnTo>
                    <a:cubicBezTo>
                      <a:pt x="12358" y="20996"/>
                      <a:pt x="11696" y="21476"/>
                      <a:pt x="11016" y="21534"/>
                    </a:cubicBezTo>
                    <a:cubicBezTo>
                      <a:pt x="10241" y="21600"/>
                      <a:pt x="9474" y="21115"/>
                      <a:pt x="8806" y="20137"/>
                    </a:cubicBezTo>
                    <a:lnTo>
                      <a:pt x="959" y="8655"/>
                    </a:lnTo>
                    <a:cubicBezTo>
                      <a:pt x="174" y="7554"/>
                      <a:pt x="-188" y="5229"/>
                      <a:pt x="96" y="3106"/>
                    </a:cubicBezTo>
                    <a:cubicBezTo>
                      <a:pt x="324" y="1400"/>
                      <a:pt x="934" y="184"/>
                      <a:pt x="1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000000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  <p:sp>
            <p:nvSpPr>
              <p:cNvPr id="2061" name="AutoShape 13"/>
              <p:cNvSpPr>
                <a:spLocks/>
              </p:cNvSpPr>
              <p:nvPr/>
            </p:nvSpPr>
            <p:spPr bwMode="auto">
              <a:xfrm>
                <a:off x="462326" y="173764"/>
                <a:ext cx="128122" cy="101385"/>
              </a:xfrm>
              <a:custGeom>
                <a:avLst/>
                <a:gdLst>
                  <a:gd name="T0" fmla="+- 0 11028 499"/>
                  <a:gd name="T1" fmla="*/ T0 w 21059"/>
                  <a:gd name="T2" fmla="+- 0 11022 539"/>
                  <a:gd name="T3" fmla="*/ 11022 h 20967"/>
                  <a:gd name="T4" fmla="+- 0 11028 499"/>
                  <a:gd name="T5" fmla="*/ T4 w 21059"/>
                  <a:gd name="T6" fmla="+- 0 11022 539"/>
                  <a:gd name="T7" fmla="*/ 11022 h 20967"/>
                  <a:gd name="T8" fmla="+- 0 11028 499"/>
                  <a:gd name="T9" fmla="*/ T8 w 21059"/>
                  <a:gd name="T10" fmla="+- 0 11022 539"/>
                  <a:gd name="T11" fmla="*/ 11022 h 20967"/>
                  <a:gd name="T12" fmla="+- 0 11028 499"/>
                  <a:gd name="T13" fmla="*/ T12 w 21059"/>
                  <a:gd name="T14" fmla="+- 0 11022 539"/>
                  <a:gd name="T15" fmla="*/ 11022 h 20967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59" h="20967">
                    <a:moveTo>
                      <a:pt x="21045" y="12680"/>
                    </a:moveTo>
                    <a:lnTo>
                      <a:pt x="21045" y="19280"/>
                    </a:lnTo>
                    <a:cubicBezTo>
                      <a:pt x="21101" y="19719"/>
                      <a:pt x="20985" y="20165"/>
                      <a:pt x="20735" y="20481"/>
                    </a:cubicBezTo>
                    <a:cubicBezTo>
                      <a:pt x="20302" y="21028"/>
                      <a:pt x="19641" y="21061"/>
                      <a:pt x="19052" y="20838"/>
                    </a:cubicBezTo>
                    <a:cubicBezTo>
                      <a:pt x="18829" y="20754"/>
                      <a:pt x="18614" y="20636"/>
                      <a:pt x="18412" y="20485"/>
                    </a:cubicBezTo>
                    <a:lnTo>
                      <a:pt x="1720" y="8413"/>
                    </a:lnTo>
                    <a:cubicBezTo>
                      <a:pt x="43" y="7110"/>
                      <a:pt x="-499" y="4359"/>
                      <a:pt x="500" y="2221"/>
                    </a:cubicBezTo>
                    <a:cubicBezTo>
                      <a:pt x="1422" y="250"/>
                      <a:pt x="3371" y="-539"/>
                      <a:pt x="5034" y="386"/>
                    </a:cubicBezTo>
                    <a:lnTo>
                      <a:pt x="20349" y="11183"/>
                    </a:lnTo>
                    <a:cubicBezTo>
                      <a:pt x="20588" y="11359"/>
                      <a:pt x="20780" y="11620"/>
                      <a:pt x="20902" y="11932"/>
                    </a:cubicBezTo>
                    <a:cubicBezTo>
                      <a:pt x="20993" y="12165"/>
                      <a:pt x="21042" y="12421"/>
                      <a:pt x="21045" y="126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000000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  <p:sp>
            <p:nvSpPr>
              <p:cNvPr id="2062" name="AutoShape 14"/>
              <p:cNvSpPr>
                <a:spLocks/>
              </p:cNvSpPr>
              <p:nvPr/>
            </p:nvSpPr>
            <p:spPr bwMode="auto">
              <a:xfrm>
                <a:off x="433839" y="0"/>
                <a:ext cx="157323" cy="152620"/>
              </a:xfrm>
              <a:custGeom>
                <a:avLst/>
                <a:gdLst>
                  <a:gd name="T0" fmla="+- 0 10809 29"/>
                  <a:gd name="T1" fmla="*/ T0 w 21561"/>
                  <a:gd name="T2" fmla="+- 0 10829 107"/>
                  <a:gd name="T3" fmla="*/ 10829 h 21445"/>
                  <a:gd name="T4" fmla="+- 0 10809 29"/>
                  <a:gd name="T5" fmla="*/ T4 w 21561"/>
                  <a:gd name="T6" fmla="+- 0 10829 107"/>
                  <a:gd name="T7" fmla="*/ 10829 h 21445"/>
                  <a:gd name="T8" fmla="+- 0 10809 29"/>
                  <a:gd name="T9" fmla="*/ T8 w 21561"/>
                  <a:gd name="T10" fmla="+- 0 10829 107"/>
                  <a:gd name="T11" fmla="*/ 10829 h 21445"/>
                  <a:gd name="T12" fmla="+- 0 10809 29"/>
                  <a:gd name="T13" fmla="*/ T12 w 21561"/>
                  <a:gd name="T14" fmla="+- 0 10829 107"/>
                  <a:gd name="T15" fmla="*/ 10829 h 21445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561" h="21445">
                    <a:moveTo>
                      <a:pt x="21485" y="20289"/>
                    </a:moveTo>
                    <a:lnTo>
                      <a:pt x="21561" y="1360"/>
                    </a:lnTo>
                    <a:cubicBezTo>
                      <a:pt x="21571" y="1007"/>
                      <a:pt x="21441" y="664"/>
                      <a:pt x="21201" y="410"/>
                    </a:cubicBezTo>
                    <a:cubicBezTo>
                      <a:pt x="20828" y="16"/>
                      <a:pt x="20259" y="-107"/>
                      <a:pt x="19763" y="98"/>
                    </a:cubicBezTo>
                    <a:lnTo>
                      <a:pt x="909" y="7385"/>
                    </a:lnTo>
                    <a:cubicBezTo>
                      <a:pt x="665" y="7491"/>
                      <a:pt x="456" y="7652"/>
                      <a:pt x="292" y="7853"/>
                    </a:cubicBezTo>
                    <a:cubicBezTo>
                      <a:pt x="163" y="8010"/>
                      <a:pt x="61" y="8195"/>
                      <a:pt x="20" y="8404"/>
                    </a:cubicBezTo>
                    <a:cubicBezTo>
                      <a:pt x="-29" y="8654"/>
                      <a:pt x="15" y="8905"/>
                      <a:pt x="115" y="9124"/>
                    </a:cubicBezTo>
                    <a:cubicBezTo>
                      <a:pt x="230" y="9377"/>
                      <a:pt x="422" y="9593"/>
                      <a:pt x="674" y="9735"/>
                    </a:cubicBezTo>
                    <a:lnTo>
                      <a:pt x="20079" y="21324"/>
                    </a:lnTo>
                    <a:cubicBezTo>
                      <a:pt x="20379" y="21493"/>
                      <a:pt x="20744" y="21484"/>
                      <a:pt x="21036" y="21302"/>
                    </a:cubicBezTo>
                    <a:cubicBezTo>
                      <a:pt x="21374" y="21090"/>
                      <a:pt x="21552" y="20689"/>
                      <a:pt x="21485" y="202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000000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  <p:sp>
            <p:nvSpPr>
              <p:cNvPr id="2063" name="AutoShape 15"/>
              <p:cNvSpPr>
                <a:spLocks/>
              </p:cNvSpPr>
              <p:nvPr/>
            </p:nvSpPr>
            <p:spPr bwMode="auto">
              <a:xfrm>
                <a:off x="293590" y="228849"/>
                <a:ext cx="295414" cy="279808"/>
              </a:xfrm>
              <a:custGeom>
                <a:avLst/>
                <a:gdLst>
                  <a:gd name="T0" fmla="*/ 10795 w 21590"/>
                  <a:gd name="T1" fmla="+- 0 11040 487"/>
                  <a:gd name="T2" fmla="*/ 11040 h 21107"/>
                  <a:gd name="T3" fmla="*/ 10795 w 21590"/>
                  <a:gd name="T4" fmla="+- 0 11040 487"/>
                  <a:gd name="T5" fmla="*/ 11040 h 21107"/>
                  <a:gd name="T6" fmla="*/ 10795 w 21590"/>
                  <a:gd name="T7" fmla="+- 0 11040 487"/>
                  <a:gd name="T8" fmla="*/ 11040 h 21107"/>
                  <a:gd name="T9" fmla="*/ 10795 w 21590"/>
                  <a:gd name="T10" fmla="+- 0 11040 487"/>
                  <a:gd name="T11" fmla="*/ 11040 h 21107"/>
                </a:gdLst>
                <a:ahLst/>
                <a:cxnLst>
                  <a:cxn ang="0">
                    <a:pos x="T0" y="T2"/>
                  </a:cxn>
                  <a:cxn ang="0">
                    <a:pos x="T3" y="T5"/>
                  </a:cxn>
                  <a:cxn ang="0">
                    <a:pos x="T6" y="T8"/>
                  </a:cxn>
                  <a:cxn ang="0">
                    <a:pos x="T9" y="T11"/>
                  </a:cxn>
                </a:cxnLst>
                <a:rect l="0" t="0" r="r" b="b"/>
                <a:pathLst>
                  <a:path w="21590" h="21107">
                    <a:moveTo>
                      <a:pt x="21119" y="7906"/>
                    </a:moveTo>
                    <a:lnTo>
                      <a:pt x="8009" y="457"/>
                    </a:lnTo>
                    <a:cubicBezTo>
                      <a:pt x="6198" y="-487"/>
                      <a:pt x="3991" y="70"/>
                      <a:pt x="2807" y="1769"/>
                    </a:cubicBezTo>
                    <a:cubicBezTo>
                      <a:pt x="1342" y="3871"/>
                      <a:pt x="1945" y="6818"/>
                      <a:pt x="4109" y="8128"/>
                    </a:cubicBezTo>
                    <a:lnTo>
                      <a:pt x="9392" y="11071"/>
                    </a:lnTo>
                    <a:cubicBezTo>
                      <a:pt x="9596" y="11210"/>
                      <a:pt x="9725" y="11441"/>
                      <a:pt x="9739" y="11693"/>
                    </a:cubicBezTo>
                    <a:cubicBezTo>
                      <a:pt x="9755" y="11962"/>
                      <a:pt x="9639" y="12221"/>
                      <a:pt x="9430" y="12383"/>
                    </a:cubicBezTo>
                    <a:lnTo>
                      <a:pt x="1615" y="16959"/>
                    </a:lnTo>
                    <a:cubicBezTo>
                      <a:pt x="1327" y="17139"/>
                      <a:pt x="1014" y="17273"/>
                      <a:pt x="687" y="17355"/>
                    </a:cubicBezTo>
                    <a:cubicBezTo>
                      <a:pt x="462" y="17412"/>
                      <a:pt x="232" y="17444"/>
                      <a:pt x="0" y="17451"/>
                    </a:cubicBezTo>
                    <a:lnTo>
                      <a:pt x="0" y="21105"/>
                    </a:lnTo>
                    <a:cubicBezTo>
                      <a:pt x="182" y="21113"/>
                      <a:pt x="364" y="21099"/>
                      <a:pt x="542" y="21063"/>
                    </a:cubicBezTo>
                    <a:cubicBezTo>
                      <a:pt x="733" y="21025"/>
                      <a:pt x="918" y="20963"/>
                      <a:pt x="1098" y="20889"/>
                    </a:cubicBezTo>
                    <a:cubicBezTo>
                      <a:pt x="1300" y="20804"/>
                      <a:pt x="1497" y="20703"/>
                      <a:pt x="1685" y="20586"/>
                    </a:cubicBezTo>
                    <a:lnTo>
                      <a:pt x="21169" y="9395"/>
                    </a:lnTo>
                    <a:cubicBezTo>
                      <a:pt x="21421" y="9255"/>
                      <a:pt x="21581" y="8988"/>
                      <a:pt x="21590" y="8693"/>
                    </a:cubicBezTo>
                    <a:cubicBezTo>
                      <a:pt x="21600" y="8357"/>
                      <a:pt x="21415" y="8047"/>
                      <a:pt x="21119" y="790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000000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  <p:sp>
            <p:nvSpPr>
              <p:cNvPr id="2064" name="Oval 16"/>
              <p:cNvSpPr>
                <a:spLocks/>
              </p:cNvSpPr>
              <p:nvPr/>
            </p:nvSpPr>
            <p:spPr bwMode="auto">
              <a:xfrm>
                <a:off x="354848" y="262322"/>
                <a:ext cx="45114" cy="451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3175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>
                <a:lvl1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1pPr>
                <a:lvl2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2pPr>
                <a:lvl3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3pPr>
                <a:lvl4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4pPr>
                <a:lvl5pPr defTabSz="825500"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5pPr>
                <a:lvl6pPr marL="4572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6pPr>
                <a:lvl7pPr marL="9144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7pPr>
                <a:lvl8pPr marL="13716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8pPr>
                <a:lvl9pPr marL="1828800" indent="914400" defTabSz="82550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rgbClr val="525860"/>
                    </a:solidFill>
                    <a:latin typeface="Roboto Regular" charset="0"/>
                    <a:ea typeface="Roboto Regular" charset="0"/>
                    <a:cs typeface="Roboto Regular" charset="0"/>
                    <a:sym typeface="Roboto Regular" charset="0"/>
                  </a:defRPr>
                </a:lvl9pPr>
              </a:lstStyle>
              <a:p>
                <a:pPr algn="ctr"/>
                <a:endParaRPr lang="en-US" altLang="en-US" sz="3200">
                  <a:solidFill>
                    <a:srgbClr val="FFFFFF"/>
                  </a:solidFill>
                  <a:latin typeface="Helvetica Light" charset="0"/>
                  <a:ea typeface="Helvetica Light" charset="0"/>
                  <a:cs typeface="Helvetica Light" charset="0"/>
                  <a:sym typeface="Helvetica Light" charset="0"/>
                </a:endParaRPr>
              </a:p>
            </p:txBody>
          </p:sp>
        </p:grpSp>
      </p:grpSp>
      <p:sp>
        <p:nvSpPr>
          <p:cNvPr id="2065" name="Rectangle 17"/>
          <p:cNvSpPr>
            <a:spLocks/>
          </p:cNvSpPr>
          <p:nvPr/>
        </p:nvSpPr>
        <p:spPr bwMode="auto">
          <a:xfrm>
            <a:off x="12057063" y="8661400"/>
            <a:ext cx="966787" cy="56356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FFFFFF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2066" name="Rectangle 18"/>
          <p:cNvSpPr>
            <a:spLocks noGrp="1"/>
          </p:cNvSpPr>
          <p:nvPr>
            <p:ph type="sldNum" sz="quarter" idx="2"/>
          </p:nvPr>
        </p:nvSpPr>
        <p:spPr bwMode="auto">
          <a:xfrm>
            <a:off x="12218988" y="8763000"/>
            <a:ext cx="325437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none" lIns="27093" tIns="27093" rIns="27093" bIns="27093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fld id="{4A295C08-743D-7044-8F27-59BFDF37BE4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2" r:id="rId5"/>
    <p:sldLayoutId id="2147483673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xStyles>
    <p:titleStyle>
      <a:lvl1pPr algn="l" defTabSz="585788" rtl="0" fontAlgn="base" hangingPunct="0">
        <a:spcBef>
          <a:spcPct val="0"/>
        </a:spcBef>
        <a:spcAft>
          <a:spcPct val="0"/>
        </a:spcAft>
        <a:defRPr kern="1200">
          <a:solidFill>
            <a:srgbClr val="525860"/>
          </a:solidFill>
          <a:latin typeface="+mj-lt"/>
          <a:ea typeface="+mj-ea"/>
          <a:cs typeface="+mj-cs"/>
          <a:sym typeface="Roboto Regular" charset="0"/>
        </a:defRPr>
      </a:lvl1pPr>
      <a:lvl2pPr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2pPr>
      <a:lvl3pPr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3pPr>
      <a:lvl4pPr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4pPr>
      <a:lvl5pPr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5pPr>
      <a:lvl6pPr marL="457200"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6pPr>
      <a:lvl7pPr marL="914400"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7pPr>
      <a:lvl8pPr marL="1371600"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8pPr>
      <a:lvl9pPr marL="1828800" algn="l" defTabSz="585788" rtl="0" fontAlgn="base" hangingPunct="0">
        <a:spcBef>
          <a:spcPct val="0"/>
        </a:spcBef>
        <a:spcAft>
          <a:spcPct val="0"/>
        </a:spcAft>
        <a:defRPr>
          <a:solidFill>
            <a:srgbClr val="525860"/>
          </a:solidFill>
          <a:latin typeface="Roboto Regular" charset="0"/>
          <a:ea typeface="Roboto Regular" charset="0"/>
          <a:cs typeface="Roboto Regular" charset="0"/>
          <a:sym typeface="Roboto Regular" charset="0"/>
        </a:defRPr>
      </a:lvl9pPr>
    </p:titleStyle>
    <p:bodyStyle>
      <a:lvl1pPr marL="219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1pPr>
      <a:lvl2pPr marL="854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2pPr>
      <a:lvl3pPr marL="1489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3pPr>
      <a:lvl4pPr marL="2124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4pPr>
      <a:lvl5pPr marL="2759075" indent="-219075" algn="l" defTabSz="585788" rtl="0" fontAlgn="base" hangingPunct="0">
        <a:spcBef>
          <a:spcPts val="3600"/>
        </a:spcBef>
        <a:spcAft>
          <a:spcPct val="0"/>
        </a:spcAft>
        <a:buSzPct val="75000"/>
        <a:buChar char="•"/>
        <a:defRPr kern="1200">
          <a:solidFill>
            <a:srgbClr val="525860"/>
          </a:solidFill>
          <a:latin typeface="+mn-lt"/>
          <a:ea typeface="+mn-ea"/>
          <a:cs typeface="+mn-cs"/>
          <a:sym typeface="Roboto Regular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6.png"/><Relationship Id="rId4" Type="http://schemas.openxmlformats.org/officeDocument/2006/relationships/hyperlink" Target="http://13.124.185.67/free_time_mai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/>
          </p:cNvSpPr>
          <p:nvPr/>
        </p:nvSpPr>
        <p:spPr bwMode="auto">
          <a:xfrm>
            <a:off x="-12700" y="-12700"/>
            <a:ext cx="13030200" cy="9779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FFFFFF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23556" name="Rectangle 4"/>
          <p:cNvSpPr>
            <a:spLocks/>
          </p:cNvSpPr>
          <p:nvPr/>
        </p:nvSpPr>
        <p:spPr bwMode="auto">
          <a:xfrm>
            <a:off x="669752" y="8129642"/>
            <a:ext cx="3456384" cy="635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ko-KR" altLang="en-US" sz="3200" dirty="0" smtClean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종합설계 프로젝트</a:t>
            </a:r>
            <a:endParaRPr lang="en-US" altLang="en-US" sz="3200" dirty="0">
              <a:solidFill>
                <a:schemeClr val="accent1"/>
              </a:solidFill>
              <a:latin typeface="Helvetica Neue Medium" charset="0"/>
              <a:ea typeface="Helvetica Neue Medium" charset="0"/>
              <a:cs typeface="Helvetica Neue Medium" charset="0"/>
              <a:sym typeface="Helvetica Neue Medium" charset="0"/>
            </a:endParaRPr>
          </a:p>
        </p:txBody>
      </p:sp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4332177" y="1573412"/>
            <a:ext cx="4338858" cy="4339233"/>
            <a:chOff x="4529398" y="1770650"/>
            <a:chExt cx="3944416" cy="3944757"/>
          </a:xfrm>
        </p:grpSpPr>
        <p:sp>
          <p:nvSpPr>
            <p:cNvPr id="23561" name="Oval 9"/>
            <p:cNvSpPr>
              <a:spLocks/>
            </p:cNvSpPr>
            <p:nvPr/>
          </p:nvSpPr>
          <p:spPr bwMode="auto">
            <a:xfrm>
              <a:off x="4529398" y="1770650"/>
              <a:ext cx="3944416" cy="3944757"/>
            </a:xfrm>
            <a:prstGeom prst="ellipse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lIns="27093" tIns="27093" rIns="27093" bIns="27093" anchor="ctr"/>
            <a:lstStyle/>
            <a:p>
              <a:pPr algn="ctr"/>
              <a:endParaRPr lang="en-US" altLang="en-US" sz="2200">
                <a:solidFill>
                  <a:srgbClr val="FFFFFF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endParaRPr>
            </a:p>
          </p:txBody>
        </p:sp>
        <p:sp>
          <p:nvSpPr>
            <p:cNvPr id="23559" name="Oval 7"/>
            <p:cNvSpPr>
              <a:spLocks/>
            </p:cNvSpPr>
            <p:nvPr/>
          </p:nvSpPr>
          <p:spPr bwMode="auto">
            <a:xfrm>
              <a:off x="5040480" y="2281778"/>
              <a:ext cx="2922249" cy="2922502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accent3"/>
              </a:solidFill>
            </a:ln>
            <a:effectLst/>
          </p:spPr>
          <p:txBody>
            <a:bodyPr lIns="27093" tIns="27093" rIns="27093" bIns="27093" anchor="ctr"/>
            <a:lstStyle/>
            <a:p>
              <a:pPr algn="ctr"/>
              <a:endParaRPr lang="en-US" altLang="en-US" sz="2200">
                <a:solidFill>
                  <a:srgbClr val="FFFFFF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endParaRPr>
            </a:p>
          </p:txBody>
        </p:sp>
      </p:grpSp>
      <p:sp>
        <p:nvSpPr>
          <p:cNvPr id="23562" name="Rectangle 10"/>
          <p:cNvSpPr>
            <a:spLocks/>
          </p:cNvSpPr>
          <p:nvPr/>
        </p:nvSpPr>
        <p:spPr bwMode="auto">
          <a:xfrm>
            <a:off x="655421" y="6667352"/>
            <a:ext cx="5054891" cy="1161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ko-KR" altLang="en-US" sz="8000" dirty="0" smtClean="0">
                <a:solidFill>
                  <a:srgbClr val="FFFFFF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자 유 시 간</a:t>
            </a:r>
            <a:endParaRPr lang="en-US" altLang="en-US" sz="8000" dirty="0">
              <a:solidFill>
                <a:srgbClr val="FFFFFF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23563" name="Rectangle 11"/>
          <p:cNvSpPr>
            <a:spLocks/>
          </p:cNvSpPr>
          <p:nvPr/>
        </p:nvSpPr>
        <p:spPr bwMode="auto">
          <a:xfrm>
            <a:off x="0" y="9561513"/>
            <a:ext cx="13003213" cy="2206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FFFFFF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6AF5431-6D2D-4BDB-A2CF-4E2D9D117D4B}"/>
              </a:ext>
            </a:extLst>
          </p:cNvPr>
          <p:cNvSpPr txBox="1"/>
          <p:nvPr/>
        </p:nvSpPr>
        <p:spPr>
          <a:xfrm>
            <a:off x="10462840" y="7613104"/>
            <a:ext cx="23757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FFFFFF"/>
                </a:solidFill>
              </a:rPr>
              <a:t>1294033 </a:t>
            </a:r>
            <a:r>
              <a:rPr lang="ko-KR" altLang="en-US" sz="2400" dirty="0" smtClean="0">
                <a:solidFill>
                  <a:srgbClr val="FFFFFF"/>
                </a:solidFill>
              </a:rPr>
              <a:t>이준범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FFFFFF"/>
                </a:solidFill>
              </a:rPr>
              <a:t>1394016 </a:t>
            </a:r>
            <a:r>
              <a:rPr lang="ko-KR" altLang="en-US" sz="2400" dirty="0" smtClean="0">
                <a:solidFill>
                  <a:srgbClr val="FFFFFF"/>
                </a:solidFill>
              </a:rPr>
              <a:t>김우재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FFFFFF"/>
                </a:solidFill>
              </a:rPr>
              <a:t>1594024 </a:t>
            </a:r>
            <a:r>
              <a:rPr lang="ko-KR" altLang="en-US" sz="2400" dirty="0" err="1">
                <a:solidFill>
                  <a:srgbClr val="FFFFFF"/>
                </a:solidFill>
              </a:rPr>
              <a:t>유보람</a:t>
            </a:r>
            <a:endParaRPr lang="ko-KR" altLang="en-US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>
          <a:xfrm>
            <a:off x="-1588" y="-24954"/>
            <a:ext cx="13036550" cy="9803483"/>
          </a:xfrm>
          <a:prstGeom prst="rect">
            <a:avLst/>
          </a:prstGeom>
          <a:solidFill>
            <a:schemeClr val="tx1"/>
          </a:solidFill>
        </p:spPr>
      </p:sp>
      <p:sp>
        <p:nvSpPr>
          <p:cNvPr id="15362" name="AutoShape 2"/>
          <p:cNvSpPr>
            <a:spLocks/>
          </p:cNvSpPr>
          <p:nvPr/>
        </p:nvSpPr>
        <p:spPr bwMode="auto">
          <a:xfrm rot="10800000">
            <a:off x="10123488" y="1839441"/>
            <a:ext cx="2911475" cy="5995988"/>
          </a:xfrm>
          <a:custGeom>
            <a:avLst/>
            <a:gdLst>
              <a:gd name="T0" fmla="*/ 10798 w 21596"/>
              <a:gd name="T1" fmla="*/ 10800 h 21600"/>
              <a:gd name="T2" fmla="*/ 10798 w 21596"/>
              <a:gd name="T3" fmla="*/ 10800 h 21600"/>
              <a:gd name="T4" fmla="*/ 10798 w 21596"/>
              <a:gd name="T5" fmla="*/ 10800 h 21600"/>
              <a:gd name="T6" fmla="*/ 10798 w 21596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96" h="21600">
                <a:moveTo>
                  <a:pt x="55" y="0"/>
                </a:moveTo>
                <a:lnTo>
                  <a:pt x="3586" y="1752"/>
                </a:lnTo>
                <a:lnTo>
                  <a:pt x="21288" y="10338"/>
                </a:lnTo>
                <a:cubicBezTo>
                  <a:pt x="21491" y="10457"/>
                  <a:pt x="21600" y="10606"/>
                  <a:pt x="21596" y="10760"/>
                </a:cubicBezTo>
                <a:cubicBezTo>
                  <a:pt x="21591" y="10927"/>
                  <a:pt x="21453" y="11087"/>
                  <a:pt x="21212" y="11206"/>
                </a:cubicBezTo>
                <a:lnTo>
                  <a:pt x="0" y="21600"/>
                </a:lnTo>
                <a:lnTo>
                  <a:pt x="55" y="0"/>
                </a:lnTo>
                <a:close/>
              </a:path>
            </a:pathLst>
          </a:custGeom>
          <a:solidFill>
            <a:schemeClr val="accent4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3" name="AutoShape 3"/>
          <p:cNvSpPr>
            <a:spLocks/>
          </p:cNvSpPr>
          <p:nvPr/>
        </p:nvSpPr>
        <p:spPr bwMode="auto">
          <a:xfrm rot="10800000">
            <a:off x="5197475" y="-17463"/>
            <a:ext cx="7840663" cy="4613276"/>
          </a:xfrm>
          <a:custGeom>
            <a:avLst/>
            <a:gdLst>
              <a:gd name="T0" fmla="*/ 10800 w 21600"/>
              <a:gd name="T1" fmla="+- 0 10816 33"/>
              <a:gd name="T2" fmla="*/ 10816 h 21567"/>
              <a:gd name="T3" fmla="*/ 10800 w 21600"/>
              <a:gd name="T4" fmla="+- 0 10816 33"/>
              <a:gd name="T5" fmla="*/ 10816 h 21567"/>
              <a:gd name="T6" fmla="*/ 10800 w 21600"/>
              <a:gd name="T7" fmla="+- 0 10816 33"/>
              <a:gd name="T8" fmla="*/ 10816 h 21567"/>
              <a:gd name="T9" fmla="*/ 10800 w 21600"/>
              <a:gd name="T10" fmla="+- 0 10816 33"/>
              <a:gd name="T11" fmla="*/ 10816 h 21567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21567">
                <a:moveTo>
                  <a:pt x="71" y="14094"/>
                </a:moveTo>
                <a:cubicBezTo>
                  <a:pt x="718" y="13042"/>
                  <a:pt x="1363" y="11985"/>
                  <a:pt x="2006" y="10923"/>
                </a:cubicBezTo>
                <a:cubicBezTo>
                  <a:pt x="4111" y="7440"/>
                  <a:pt x="6186" y="3906"/>
                  <a:pt x="8230" y="320"/>
                </a:cubicBezTo>
                <a:cubicBezTo>
                  <a:pt x="8354" y="84"/>
                  <a:pt x="8539" y="-33"/>
                  <a:pt x="8724" y="9"/>
                </a:cubicBezTo>
                <a:cubicBezTo>
                  <a:pt x="8850" y="37"/>
                  <a:pt x="8966" y="139"/>
                  <a:pt x="9053" y="296"/>
                </a:cubicBezTo>
                <a:lnTo>
                  <a:pt x="21600" y="21567"/>
                </a:lnTo>
                <a:lnTo>
                  <a:pt x="8691" y="21546"/>
                </a:lnTo>
                <a:lnTo>
                  <a:pt x="2236" y="21536"/>
                </a:lnTo>
                <a:lnTo>
                  <a:pt x="0" y="21533"/>
                </a:lnTo>
                <a:lnTo>
                  <a:pt x="71" y="14094"/>
                </a:lnTo>
                <a:close/>
              </a:path>
            </a:pathLst>
          </a:custGeom>
          <a:solidFill>
            <a:schemeClr val="accent3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4" name="AutoShape 4"/>
          <p:cNvSpPr>
            <a:spLocks/>
          </p:cNvSpPr>
          <p:nvPr/>
        </p:nvSpPr>
        <p:spPr bwMode="auto">
          <a:xfrm rot="10800000">
            <a:off x="-1588" y="8729663"/>
            <a:ext cx="1001713" cy="10445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2" name="Rectangle 5"/>
          <p:cNvSpPr>
            <a:spLocks noGrp="1" noChangeArrowheads="1"/>
          </p:cNvSpPr>
          <p:nvPr>
            <p:ph type="title" idx="4294967295"/>
          </p:nvPr>
        </p:nvSpPr>
        <p:spPr>
          <a:xfrm>
            <a:off x="1317824" y="5915153"/>
            <a:ext cx="8064896" cy="2994025"/>
          </a:xfrm>
        </p:spPr>
        <p:txBody>
          <a:bodyPr anchor="t"/>
          <a:lstStyle/>
          <a:p>
            <a:r>
              <a:rPr lang="ko-KR" altLang="en-US" sz="8000" dirty="0" smtClean="0">
                <a:solidFill>
                  <a:srgbClr val="FFFFFF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문제 및</a:t>
            </a:r>
            <a:r>
              <a:rPr lang="en-US" altLang="ko-KR" sz="8000" dirty="0">
                <a:solidFill>
                  <a:srgbClr val="FFFFFF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 </a:t>
            </a:r>
            <a:r>
              <a:rPr lang="ko-KR" altLang="en-US" sz="8000" dirty="0" smtClean="0">
                <a:solidFill>
                  <a:srgbClr val="FFFFFF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해결 방안</a:t>
            </a:r>
            <a:endParaRPr lang="en-US" altLang="en-US" sz="8000" dirty="0">
              <a:solidFill>
                <a:srgbClr val="FFFFFF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13" name="Rectangle 6"/>
          <p:cNvSpPr>
            <a:spLocks/>
          </p:cNvSpPr>
          <p:nvPr/>
        </p:nvSpPr>
        <p:spPr bwMode="auto">
          <a:xfrm>
            <a:off x="1525586" y="5452864"/>
            <a:ext cx="3671888" cy="1363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en-US" altLang="en-US" sz="3200" dirty="0" smtClean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Free Time</a:t>
            </a:r>
            <a:endParaRPr lang="en-US" altLang="en-US" sz="3200" dirty="0">
              <a:solidFill>
                <a:schemeClr val="accent1"/>
              </a:solidFill>
              <a:latin typeface="Helvetica Neue Medium" charset="0"/>
              <a:ea typeface="Helvetica Neue Medium" charset="0"/>
              <a:cs typeface="Helvetica Neue Medium" charset="0"/>
              <a:sym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6561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UART </a:t>
            </a:r>
            <a:r>
              <a:rPr lang="ko-KR" altLang="en-US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통신과</a:t>
            </a:r>
            <a:r>
              <a:rPr lang="en-US" altLang="ko-KR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/>
            </a:r>
            <a:br>
              <a:rPr lang="en-US" altLang="ko-KR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</a:br>
            <a:r>
              <a:rPr lang="en-US" altLang="ko-KR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Bluetooth</a:t>
            </a:r>
            <a:r>
              <a:rPr lang="ko-KR" altLang="en-US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의 동시사용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sz="3200" dirty="0" smtClean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  <a:p>
            <a:r>
              <a:rPr lang="ko-KR" altLang="en-US" sz="3200" dirty="0" smtClean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문제 </a:t>
            </a:r>
            <a:r>
              <a:rPr lang="ko-KR" altLang="en-US" sz="3200" dirty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및 해결 방안</a:t>
            </a:r>
            <a:endParaRPr lang="ko-KR" altLang="en-US" sz="3200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12284075" y="8750300"/>
            <a:ext cx="195263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D7C12BF0-0FD9-2F4C-BC44-2EBC6F1308CD}" type="slidenum">
              <a:rPr lang="en-US" altLang="en-US">
                <a:solidFill>
                  <a:srgbClr val="FFFFFF"/>
                </a:solidFill>
              </a:rPr>
              <a:pPr algn="ctr"/>
              <a:t>11</a:t>
            </a:fld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sp>
        <p:nvSpPr>
          <p:cNvPr id="6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303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>
          <a:xfrm>
            <a:off x="-1588" y="-24954"/>
            <a:ext cx="13036550" cy="9803483"/>
          </a:xfrm>
          <a:prstGeom prst="rect">
            <a:avLst/>
          </a:prstGeom>
          <a:solidFill>
            <a:schemeClr val="tx1"/>
          </a:solidFill>
        </p:spPr>
      </p:sp>
      <p:sp>
        <p:nvSpPr>
          <p:cNvPr id="15362" name="AutoShape 2"/>
          <p:cNvSpPr>
            <a:spLocks/>
          </p:cNvSpPr>
          <p:nvPr/>
        </p:nvSpPr>
        <p:spPr bwMode="auto">
          <a:xfrm rot="10800000">
            <a:off x="10123488" y="1839441"/>
            <a:ext cx="2911475" cy="5995988"/>
          </a:xfrm>
          <a:custGeom>
            <a:avLst/>
            <a:gdLst>
              <a:gd name="T0" fmla="*/ 10798 w 21596"/>
              <a:gd name="T1" fmla="*/ 10800 h 21600"/>
              <a:gd name="T2" fmla="*/ 10798 w 21596"/>
              <a:gd name="T3" fmla="*/ 10800 h 21600"/>
              <a:gd name="T4" fmla="*/ 10798 w 21596"/>
              <a:gd name="T5" fmla="*/ 10800 h 21600"/>
              <a:gd name="T6" fmla="*/ 10798 w 21596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96" h="21600">
                <a:moveTo>
                  <a:pt x="55" y="0"/>
                </a:moveTo>
                <a:lnTo>
                  <a:pt x="3586" y="1752"/>
                </a:lnTo>
                <a:lnTo>
                  <a:pt x="21288" y="10338"/>
                </a:lnTo>
                <a:cubicBezTo>
                  <a:pt x="21491" y="10457"/>
                  <a:pt x="21600" y="10606"/>
                  <a:pt x="21596" y="10760"/>
                </a:cubicBezTo>
                <a:cubicBezTo>
                  <a:pt x="21591" y="10927"/>
                  <a:pt x="21453" y="11087"/>
                  <a:pt x="21212" y="11206"/>
                </a:cubicBezTo>
                <a:lnTo>
                  <a:pt x="0" y="21600"/>
                </a:lnTo>
                <a:lnTo>
                  <a:pt x="55" y="0"/>
                </a:lnTo>
                <a:close/>
              </a:path>
            </a:pathLst>
          </a:custGeom>
          <a:solidFill>
            <a:schemeClr val="accent4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3" name="AutoShape 3"/>
          <p:cNvSpPr>
            <a:spLocks/>
          </p:cNvSpPr>
          <p:nvPr/>
        </p:nvSpPr>
        <p:spPr bwMode="auto">
          <a:xfrm rot="10800000">
            <a:off x="5197475" y="-17463"/>
            <a:ext cx="7840663" cy="4613276"/>
          </a:xfrm>
          <a:custGeom>
            <a:avLst/>
            <a:gdLst>
              <a:gd name="T0" fmla="*/ 10800 w 21600"/>
              <a:gd name="T1" fmla="+- 0 10816 33"/>
              <a:gd name="T2" fmla="*/ 10816 h 21567"/>
              <a:gd name="T3" fmla="*/ 10800 w 21600"/>
              <a:gd name="T4" fmla="+- 0 10816 33"/>
              <a:gd name="T5" fmla="*/ 10816 h 21567"/>
              <a:gd name="T6" fmla="*/ 10800 w 21600"/>
              <a:gd name="T7" fmla="+- 0 10816 33"/>
              <a:gd name="T8" fmla="*/ 10816 h 21567"/>
              <a:gd name="T9" fmla="*/ 10800 w 21600"/>
              <a:gd name="T10" fmla="+- 0 10816 33"/>
              <a:gd name="T11" fmla="*/ 10816 h 21567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21567">
                <a:moveTo>
                  <a:pt x="71" y="14094"/>
                </a:moveTo>
                <a:cubicBezTo>
                  <a:pt x="718" y="13042"/>
                  <a:pt x="1363" y="11985"/>
                  <a:pt x="2006" y="10923"/>
                </a:cubicBezTo>
                <a:cubicBezTo>
                  <a:pt x="4111" y="7440"/>
                  <a:pt x="6186" y="3906"/>
                  <a:pt x="8230" y="320"/>
                </a:cubicBezTo>
                <a:cubicBezTo>
                  <a:pt x="8354" y="84"/>
                  <a:pt x="8539" y="-33"/>
                  <a:pt x="8724" y="9"/>
                </a:cubicBezTo>
                <a:cubicBezTo>
                  <a:pt x="8850" y="37"/>
                  <a:pt x="8966" y="139"/>
                  <a:pt x="9053" y="296"/>
                </a:cubicBezTo>
                <a:lnTo>
                  <a:pt x="21600" y="21567"/>
                </a:lnTo>
                <a:lnTo>
                  <a:pt x="8691" y="21546"/>
                </a:lnTo>
                <a:lnTo>
                  <a:pt x="2236" y="21536"/>
                </a:lnTo>
                <a:lnTo>
                  <a:pt x="0" y="21533"/>
                </a:lnTo>
                <a:lnTo>
                  <a:pt x="71" y="14094"/>
                </a:lnTo>
                <a:close/>
              </a:path>
            </a:pathLst>
          </a:custGeom>
          <a:solidFill>
            <a:schemeClr val="accent3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4" name="AutoShape 4"/>
          <p:cNvSpPr>
            <a:spLocks/>
          </p:cNvSpPr>
          <p:nvPr/>
        </p:nvSpPr>
        <p:spPr bwMode="auto">
          <a:xfrm rot="10800000">
            <a:off x="-1588" y="8729663"/>
            <a:ext cx="1001713" cy="10445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2" name="Rectangle 5"/>
          <p:cNvSpPr>
            <a:spLocks noGrp="1" noChangeArrowheads="1"/>
          </p:cNvSpPr>
          <p:nvPr>
            <p:ph type="title" idx="4294967295"/>
          </p:nvPr>
        </p:nvSpPr>
        <p:spPr>
          <a:xfrm>
            <a:off x="1317824" y="5915153"/>
            <a:ext cx="4536504" cy="2994025"/>
          </a:xfrm>
        </p:spPr>
        <p:txBody>
          <a:bodyPr anchor="t"/>
          <a:lstStyle/>
          <a:p>
            <a:r>
              <a:rPr lang="ko-KR" altLang="en-US" sz="8000" dirty="0">
                <a:solidFill>
                  <a:srgbClr val="FFFFFF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추가 기능</a:t>
            </a:r>
            <a:endParaRPr lang="en-US" altLang="en-US" sz="8000" dirty="0">
              <a:solidFill>
                <a:srgbClr val="FFFFFF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13" name="Rectangle 6"/>
          <p:cNvSpPr>
            <a:spLocks/>
          </p:cNvSpPr>
          <p:nvPr/>
        </p:nvSpPr>
        <p:spPr bwMode="auto">
          <a:xfrm>
            <a:off x="1525586" y="5452864"/>
            <a:ext cx="3671888" cy="1363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en-US" altLang="en-US" sz="3200" dirty="0" smtClean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Free Time</a:t>
            </a:r>
            <a:endParaRPr lang="en-US" altLang="en-US" sz="3200" dirty="0">
              <a:solidFill>
                <a:schemeClr val="accent1"/>
              </a:solidFill>
              <a:latin typeface="Helvetica Neue Medium" charset="0"/>
              <a:ea typeface="Helvetica Neue Medium" charset="0"/>
              <a:cs typeface="Helvetica Neue Medium" charset="0"/>
              <a:sym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2353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554038"/>
            <a:ext cx="13003213" cy="1160462"/>
          </a:xfrm>
        </p:spPr>
        <p:txBody>
          <a:bodyPr/>
          <a:lstStyle/>
          <a:p>
            <a:pPr algn="ctr"/>
            <a:r>
              <a:rPr lang="ko-KR" altLang="en-US" sz="6000" dirty="0" smtClean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추 가  기 능</a:t>
            </a:r>
            <a:endParaRPr lang="en-US" altLang="en-US" sz="60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body" sz="half" idx="1"/>
          </p:nvPr>
        </p:nvSpPr>
        <p:spPr>
          <a:xfrm>
            <a:off x="1263650" y="3759200"/>
            <a:ext cx="10672763" cy="3887788"/>
          </a:xfrm>
        </p:spPr>
        <p:txBody>
          <a:bodyPr/>
          <a:lstStyle/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sz="2400" dirty="0" smtClean="0"/>
              <a:t> -	VIP </a:t>
            </a:r>
            <a:r>
              <a:rPr lang="ko-KR" altLang="en-US" sz="2400" dirty="0" smtClean="0"/>
              <a:t>고객에 한해 집에서도 원격으로</a:t>
            </a:r>
            <a:endParaRPr lang="en-US" altLang="ko-KR" sz="24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sz="2400" dirty="0"/>
              <a:t>	</a:t>
            </a:r>
            <a:r>
              <a:rPr lang="ko-KR" altLang="en-US" sz="2400" dirty="0" smtClean="0"/>
              <a:t>현재 대기 번호의 다음 번호를 받을 수 있도록 설계</a:t>
            </a:r>
            <a:endParaRPr lang="en-US" altLang="en-US" sz="24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sz="24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sz="2400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sz="2400" dirty="0" smtClean="0"/>
              <a:t> -	</a:t>
            </a:r>
            <a:r>
              <a:rPr lang="ko-KR" altLang="en-US" sz="2400" dirty="0" smtClean="0"/>
              <a:t>관리자는 관리자 사이트에서 </a:t>
            </a:r>
            <a:r>
              <a:rPr lang="en-US" altLang="ko-KR" sz="2400" dirty="0" smtClean="0"/>
              <a:t>VIP</a:t>
            </a:r>
            <a:r>
              <a:rPr lang="ko-KR" altLang="en-US" sz="2400" dirty="0" smtClean="0"/>
              <a:t>를 등록</a:t>
            </a:r>
            <a:endParaRPr lang="en-US" altLang="ko-KR" sz="2400" dirty="0" smtClean="0"/>
          </a:p>
        </p:txBody>
      </p:sp>
      <p:sp>
        <p:nvSpPr>
          <p:cNvPr id="5123" name="Rectangle 3"/>
          <p:cNvSpPr>
            <a:spLocks/>
          </p:cNvSpPr>
          <p:nvPr/>
        </p:nvSpPr>
        <p:spPr bwMode="auto">
          <a:xfrm>
            <a:off x="12284075" y="8750300"/>
            <a:ext cx="195263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D7C12BF0-0FD9-2F4C-BC44-2EBC6F1308CD}" type="slidenum">
              <a:rPr lang="en-US" altLang="en-US">
                <a:solidFill>
                  <a:srgbClr val="FFFFFF"/>
                </a:solidFill>
              </a:rPr>
              <a:pPr algn="ctr"/>
              <a:t>13</a:t>
            </a:fld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5124" name="Rectangle 4"/>
          <p:cNvSpPr>
            <a:spLocks/>
          </p:cNvSpPr>
          <p:nvPr/>
        </p:nvSpPr>
        <p:spPr bwMode="auto">
          <a:xfrm>
            <a:off x="3175" y="1600200"/>
            <a:ext cx="1299686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pPr algn="ctr"/>
            <a:r>
              <a:rPr lang="en-US" altLang="en-US" sz="2400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VIP booking service</a:t>
            </a:r>
            <a:endParaRPr lang="en-US" altLang="en-US" sz="2400" dirty="0">
              <a:latin typeface="Helvetica Neue Medium" charset="0"/>
              <a:ea typeface="Helvetica Neue Medium" charset="0"/>
              <a:cs typeface="Helvetica Neue Medium" charset="0"/>
              <a:sym typeface="Helvetica Neue Medium" charset="0"/>
            </a:endParaRPr>
          </a:p>
        </p:txBody>
      </p:sp>
      <p:sp>
        <p:nvSpPr>
          <p:cNvPr id="5125" name="Line 5"/>
          <p:cNvSpPr>
            <a:spLocks noChangeShapeType="1"/>
          </p:cNvSpPr>
          <p:nvPr/>
        </p:nvSpPr>
        <p:spPr bwMode="auto">
          <a:xfrm>
            <a:off x="6070600" y="2552700"/>
            <a:ext cx="984250" cy="0"/>
          </a:xfrm>
          <a:prstGeom prst="line">
            <a:avLst/>
          </a:prstGeom>
          <a:noFill/>
          <a:ln w="1016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pic>
        <p:nvPicPr>
          <p:cNvPr id="7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5741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  <p:pic>
        <p:nvPicPr>
          <p:cNvPr id="21510" name="Picture 6" descr="image1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80" y="2716560"/>
            <a:ext cx="7829487" cy="6563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" name="Picture Placeholder 1"/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4" r="3334"/>
          <a:stretch>
            <a:fillRect/>
          </a:stretch>
        </p:blipFill>
        <p:spPr>
          <a:xfrm>
            <a:off x="1253511" y="3220498"/>
            <a:ext cx="6794136" cy="3977972"/>
          </a:xfrm>
          <a:prstGeom prst="roundRect">
            <a:avLst>
              <a:gd name="adj" fmla="val 1227"/>
            </a:avLst>
          </a:prstGeom>
        </p:spPr>
      </p:pic>
      <p:sp>
        <p:nvSpPr>
          <p:cNvPr id="21505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554038"/>
            <a:ext cx="13003213" cy="1160462"/>
          </a:xfrm>
        </p:spPr>
        <p:txBody>
          <a:bodyPr/>
          <a:lstStyle/>
          <a:p>
            <a:pPr algn="ctr"/>
            <a:r>
              <a:rPr lang="ko-KR" altLang="en-US" sz="6000" dirty="0" smtClean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추 가  기 능</a:t>
            </a:r>
            <a:endParaRPr lang="en-US" altLang="en-US" sz="60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21506" name="Rectangle 2"/>
          <p:cNvSpPr>
            <a:spLocks/>
          </p:cNvSpPr>
          <p:nvPr/>
        </p:nvSpPr>
        <p:spPr bwMode="auto">
          <a:xfrm>
            <a:off x="12218988" y="8750300"/>
            <a:ext cx="325437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6E29A331-F49A-4F41-B97A-F40456C30EAE}" type="slidenum">
              <a:rPr lang="en-US" altLang="en-US">
                <a:solidFill>
                  <a:srgbClr val="FFFFFF"/>
                </a:solidFill>
              </a:rPr>
              <a:pPr algn="ctr"/>
              <a:t>14</a:t>
            </a:fld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21507" name="Rectangle 3"/>
          <p:cNvSpPr>
            <a:spLocks/>
          </p:cNvSpPr>
          <p:nvPr/>
        </p:nvSpPr>
        <p:spPr bwMode="auto">
          <a:xfrm>
            <a:off x="3175" y="1600200"/>
            <a:ext cx="1299686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pPr algn="ctr"/>
            <a:r>
              <a:rPr lang="en-US" altLang="en-US" sz="2400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Show the waiting time on the map</a:t>
            </a:r>
            <a:endParaRPr lang="en-US" altLang="en-US" sz="2400" dirty="0">
              <a:latin typeface="Helvetica Neue Medium" charset="0"/>
              <a:ea typeface="Helvetica Neue Medium" charset="0"/>
              <a:cs typeface="Helvetica Neue Medium" charset="0"/>
              <a:sym typeface="Helvetica Neue Medium" charset="0"/>
            </a:endParaRPr>
          </a:p>
        </p:txBody>
      </p:sp>
      <p:sp>
        <p:nvSpPr>
          <p:cNvPr id="21508" name="Line 4"/>
          <p:cNvSpPr>
            <a:spLocks noChangeShapeType="1"/>
          </p:cNvSpPr>
          <p:nvPr/>
        </p:nvSpPr>
        <p:spPr bwMode="auto">
          <a:xfrm>
            <a:off x="6070600" y="2552700"/>
            <a:ext cx="984250" cy="0"/>
          </a:xfrm>
          <a:prstGeom prst="line">
            <a:avLst/>
          </a:prstGeom>
          <a:noFill/>
          <a:ln w="1016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pic>
        <p:nvPicPr>
          <p:cNvPr id="21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pic>
        <p:nvPicPr>
          <p:cNvPr id="21513" name="Picture 9" descr="Phone_gol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496" y="5481215"/>
            <a:ext cx="1839615" cy="3470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" name="Picture Placeholder 2"/>
          <p:cNvPicPr>
            <a:picLocks noGrp="1" noChangeAspect="1"/>
          </p:cNvPicPr>
          <p:nvPr>
            <p:ph type="pic" sz="quarter" idx="15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7" b="1407"/>
          <a:stretch>
            <a:fillRect/>
          </a:stretch>
        </p:blipFill>
        <p:spPr>
          <a:xfrm>
            <a:off x="7572375" y="5956300"/>
            <a:ext cx="1450975" cy="2520950"/>
          </a:xfrm>
          <a:prstGeom prst="roundRect">
            <a:avLst>
              <a:gd name="adj" fmla="val 4850"/>
            </a:avLst>
          </a:prstGeom>
        </p:spPr>
      </p:pic>
      <p:grpSp>
        <p:nvGrpSpPr>
          <p:cNvPr id="21517" name="Group 13"/>
          <p:cNvGrpSpPr>
            <a:grpSpLocks/>
          </p:cNvGrpSpPr>
          <p:nvPr/>
        </p:nvGrpSpPr>
        <p:grpSpPr bwMode="auto">
          <a:xfrm rot="7240798">
            <a:off x="8648062" y="3668869"/>
            <a:ext cx="3689341" cy="3239233"/>
            <a:chOff x="-1" y="-1"/>
            <a:chExt cx="3032921" cy="2581003"/>
          </a:xfrm>
        </p:grpSpPr>
        <p:sp>
          <p:nvSpPr>
            <p:cNvPr id="21518" name="Oval 14"/>
            <p:cNvSpPr>
              <a:spLocks/>
            </p:cNvSpPr>
            <p:nvPr/>
          </p:nvSpPr>
          <p:spPr bwMode="auto">
            <a:xfrm rot="21600000">
              <a:off x="-1" y="-1"/>
              <a:ext cx="2581003" cy="2581003"/>
            </a:xfrm>
            <a:prstGeom prst="ellipse">
              <a:avLst/>
            </a:prstGeom>
            <a:solidFill>
              <a:schemeClr val="accent2"/>
            </a:solidFill>
            <a:ln w="3175" cap="flat" cmpd="sng">
              <a:solidFill>
                <a:schemeClr val="accent2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7093" tIns="27093" rIns="27093" bIns="27093" anchor="ctr"/>
            <a:lstStyle/>
            <a:p>
              <a:pPr algn="ctr"/>
              <a:endParaRPr lang="en-US" altLang="en-US" sz="2200">
                <a:solidFill>
                  <a:srgbClr val="FFFFFF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endParaRPr>
            </a:p>
          </p:txBody>
        </p:sp>
        <p:sp>
          <p:nvSpPr>
            <p:cNvPr id="21519" name="AutoShape 15"/>
            <p:cNvSpPr>
              <a:spLocks/>
            </p:cNvSpPr>
            <p:nvPr/>
          </p:nvSpPr>
          <p:spPr bwMode="auto">
            <a:xfrm rot="7009877">
              <a:off x="1883403" y="1301921"/>
              <a:ext cx="980941" cy="98094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 w="3175" cap="flat" cmpd="sng">
              <a:solidFill>
                <a:schemeClr val="accent2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7093" tIns="27093" rIns="27093" bIns="27093" anchor="ctr"/>
            <a:lstStyle/>
            <a:p>
              <a:pPr algn="ctr"/>
              <a:endParaRPr lang="en-US" altLang="en-US" sz="2200">
                <a:solidFill>
                  <a:srgbClr val="FFFFFF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endParaRPr>
            </a:p>
          </p:txBody>
        </p:sp>
      </p:grpSp>
      <p:sp>
        <p:nvSpPr>
          <p:cNvPr id="21523" name="Rectangle 19"/>
          <p:cNvSpPr>
            <a:spLocks noChangeAspect="1"/>
          </p:cNvSpPr>
          <p:nvPr/>
        </p:nvSpPr>
        <p:spPr bwMode="auto">
          <a:xfrm>
            <a:off x="9420722" y="4333336"/>
            <a:ext cx="2424515" cy="1437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pPr algn="ctr"/>
            <a:r>
              <a:rPr lang="ko-KR" altLang="en-US" dirty="0" smtClean="0">
                <a:solidFill>
                  <a:srgbClr val="FFFFFF"/>
                </a:solidFill>
              </a:rPr>
              <a:t>지도에</a:t>
            </a:r>
            <a:r>
              <a:rPr lang="en-US" altLang="ko-KR" dirty="0" smtClean="0">
                <a:solidFill>
                  <a:srgbClr val="FFFFFF"/>
                </a:solidFill>
              </a:rPr>
              <a:t> </a:t>
            </a:r>
            <a:r>
              <a:rPr lang="ko-KR" altLang="en-US" dirty="0" smtClean="0">
                <a:solidFill>
                  <a:srgbClr val="FFFFFF"/>
                </a:solidFill>
              </a:rPr>
              <a:t>현재</a:t>
            </a:r>
            <a:r>
              <a:rPr lang="en-US" altLang="ko-KR" dirty="0">
                <a:solidFill>
                  <a:srgbClr val="FFFFFF"/>
                </a:solidFill>
              </a:rPr>
              <a:t> </a:t>
            </a:r>
            <a:r>
              <a:rPr lang="ko-KR" altLang="en-US" dirty="0" smtClean="0">
                <a:solidFill>
                  <a:srgbClr val="FFFFFF"/>
                </a:solidFill>
              </a:rPr>
              <a:t>예상</a:t>
            </a:r>
            <a:endParaRPr lang="en-US" altLang="ko-KR" dirty="0" smtClean="0">
              <a:solidFill>
                <a:srgbClr val="FFFFFF"/>
              </a:solidFill>
            </a:endParaRPr>
          </a:p>
          <a:p>
            <a:pPr algn="ctr"/>
            <a:r>
              <a:rPr lang="ko-KR" altLang="en-US" dirty="0" smtClean="0">
                <a:solidFill>
                  <a:srgbClr val="FFFFFF"/>
                </a:solidFill>
              </a:rPr>
              <a:t>대기 시간을 띄워줌</a:t>
            </a:r>
            <a:endParaRPr lang="en-US" altLang="ko-KR" dirty="0" smtClean="0">
              <a:solidFill>
                <a:srgbClr val="FFFFFF"/>
              </a:solidFill>
            </a:endParaRPr>
          </a:p>
          <a:p>
            <a:pPr algn="ctr"/>
            <a:endParaRPr lang="en-US" altLang="en-US" dirty="0">
              <a:solidFill>
                <a:srgbClr val="FFFFFF"/>
              </a:solidFill>
            </a:endParaRPr>
          </a:p>
          <a:p>
            <a:pPr algn="ctr"/>
            <a:r>
              <a:rPr lang="ko-KR" altLang="en-US" dirty="0" smtClean="0">
                <a:solidFill>
                  <a:srgbClr val="FFFFFF"/>
                </a:solidFill>
              </a:rPr>
              <a:t>현재 특허 출원</a:t>
            </a:r>
            <a:r>
              <a:rPr lang="ko-KR" altLang="en-US" dirty="0">
                <a:solidFill>
                  <a:srgbClr val="FFFFFF"/>
                </a:solidFill>
              </a:rPr>
              <a:t>을</a:t>
            </a:r>
            <a:r>
              <a:rPr lang="ko-KR" altLang="en-US" dirty="0" smtClean="0">
                <a:solidFill>
                  <a:srgbClr val="FFFFFF"/>
                </a:solidFill>
              </a:rPr>
              <a:t> 알아보는 중</a:t>
            </a:r>
            <a:endParaRPr lang="en-US" altLang="ko-KR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16841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>
          <a:xfrm>
            <a:off x="-1588" y="-24954"/>
            <a:ext cx="13036550" cy="9803483"/>
          </a:xfrm>
          <a:prstGeom prst="rect">
            <a:avLst/>
          </a:prstGeom>
          <a:solidFill>
            <a:schemeClr val="tx1"/>
          </a:solidFill>
        </p:spPr>
      </p:sp>
      <p:sp>
        <p:nvSpPr>
          <p:cNvPr id="15362" name="AutoShape 2"/>
          <p:cNvSpPr>
            <a:spLocks/>
          </p:cNvSpPr>
          <p:nvPr/>
        </p:nvSpPr>
        <p:spPr bwMode="auto">
          <a:xfrm rot="10800000">
            <a:off x="10123488" y="1839441"/>
            <a:ext cx="2911475" cy="5995988"/>
          </a:xfrm>
          <a:custGeom>
            <a:avLst/>
            <a:gdLst>
              <a:gd name="T0" fmla="*/ 10798 w 21596"/>
              <a:gd name="T1" fmla="*/ 10800 h 21600"/>
              <a:gd name="T2" fmla="*/ 10798 w 21596"/>
              <a:gd name="T3" fmla="*/ 10800 h 21600"/>
              <a:gd name="T4" fmla="*/ 10798 w 21596"/>
              <a:gd name="T5" fmla="*/ 10800 h 21600"/>
              <a:gd name="T6" fmla="*/ 10798 w 21596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96" h="21600">
                <a:moveTo>
                  <a:pt x="55" y="0"/>
                </a:moveTo>
                <a:lnTo>
                  <a:pt x="3586" y="1752"/>
                </a:lnTo>
                <a:lnTo>
                  <a:pt x="21288" y="10338"/>
                </a:lnTo>
                <a:cubicBezTo>
                  <a:pt x="21491" y="10457"/>
                  <a:pt x="21600" y="10606"/>
                  <a:pt x="21596" y="10760"/>
                </a:cubicBezTo>
                <a:cubicBezTo>
                  <a:pt x="21591" y="10927"/>
                  <a:pt x="21453" y="11087"/>
                  <a:pt x="21212" y="11206"/>
                </a:cubicBezTo>
                <a:lnTo>
                  <a:pt x="0" y="21600"/>
                </a:lnTo>
                <a:lnTo>
                  <a:pt x="55" y="0"/>
                </a:lnTo>
                <a:close/>
              </a:path>
            </a:pathLst>
          </a:custGeom>
          <a:solidFill>
            <a:schemeClr val="accent4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3" name="AutoShape 3"/>
          <p:cNvSpPr>
            <a:spLocks/>
          </p:cNvSpPr>
          <p:nvPr/>
        </p:nvSpPr>
        <p:spPr bwMode="auto">
          <a:xfrm rot="10800000">
            <a:off x="5197475" y="-17463"/>
            <a:ext cx="7840663" cy="4613276"/>
          </a:xfrm>
          <a:custGeom>
            <a:avLst/>
            <a:gdLst>
              <a:gd name="T0" fmla="*/ 10800 w 21600"/>
              <a:gd name="T1" fmla="+- 0 10816 33"/>
              <a:gd name="T2" fmla="*/ 10816 h 21567"/>
              <a:gd name="T3" fmla="*/ 10800 w 21600"/>
              <a:gd name="T4" fmla="+- 0 10816 33"/>
              <a:gd name="T5" fmla="*/ 10816 h 21567"/>
              <a:gd name="T6" fmla="*/ 10800 w 21600"/>
              <a:gd name="T7" fmla="+- 0 10816 33"/>
              <a:gd name="T8" fmla="*/ 10816 h 21567"/>
              <a:gd name="T9" fmla="*/ 10800 w 21600"/>
              <a:gd name="T10" fmla="+- 0 10816 33"/>
              <a:gd name="T11" fmla="*/ 10816 h 21567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21567">
                <a:moveTo>
                  <a:pt x="71" y="14094"/>
                </a:moveTo>
                <a:cubicBezTo>
                  <a:pt x="718" y="13042"/>
                  <a:pt x="1363" y="11985"/>
                  <a:pt x="2006" y="10923"/>
                </a:cubicBezTo>
                <a:cubicBezTo>
                  <a:pt x="4111" y="7440"/>
                  <a:pt x="6186" y="3906"/>
                  <a:pt x="8230" y="320"/>
                </a:cubicBezTo>
                <a:cubicBezTo>
                  <a:pt x="8354" y="84"/>
                  <a:pt x="8539" y="-33"/>
                  <a:pt x="8724" y="9"/>
                </a:cubicBezTo>
                <a:cubicBezTo>
                  <a:pt x="8850" y="37"/>
                  <a:pt x="8966" y="139"/>
                  <a:pt x="9053" y="296"/>
                </a:cubicBezTo>
                <a:lnTo>
                  <a:pt x="21600" y="21567"/>
                </a:lnTo>
                <a:lnTo>
                  <a:pt x="8691" y="21546"/>
                </a:lnTo>
                <a:lnTo>
                  <a:pt x="2236" y="21536"/>
                </a:lnTo>
                <a:lnTo>
                  <a:pt x="0" y="21533"/>
                </a:lnTo>
                <a:lnTo>
                  <a:pt x="71" y="14094"/>
                </a:lnTo>
                <a:close/>
              </a:path>
            </a:pathLst>
          </a:custGeom>
          <a:solidFill>
            <a:schemeClr val="accent3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4" name="AutoShape 4"/>
          <p:cNvSpPr>
            <a:spLocks/>
          </p:cNvSpPr>
          <p:nvPr/>
        </p:nvSpPr>
        <p:spPr bwMode="auto">
          <a:xfrm rot="10800000">
            <a:off x="-1588" y="8729663"/>
            <a:ext cx="1001713" cy="10445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2" name="Rectangle 5"/>
          <p:cNvSpPr>
            <a:spLocks noGrp="1" noChangeArrowheads="1"/>
          </p:cNvSpPr>
          <p:nvPr>
            <p:ph type="title" idx="4294967295"/>
          </p:nvPr>
        </p:nvSpPr>
        <p:spPr>
          <a:xfrm>
            <a:off x="1317824" y="5915153"/>
            <a:ext cx="4536504" cy="2994025"/>
          </a:xfrm>
        </p:spPr>
        <p:txBody>
          <a:bodyPr anchor="t"/>
          <a:lstStyle/>
          <a:p>
            <a:r>
              <a:rPr lang="ko-KR" altLang="en-US" sz="8000" dirty="0" smtClean="0">
                <a:solidFill>
                  <a:srgbClr val="FFFFFF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향후 계획</a:t>
            </a:r>
            <a:endParaRPr lang="en-US" altLang="en-US" sz="8000" dirty="0">
              <a:solidFill>
                <a:srgbClr val="FFFFFF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13" name="Rectangle 6"/>
          <p:cNvSpPr>
            <a:spLocks/>
          </p:cNvSpPr>
          <p:nvPr/>
        </p:nvSpPr>
        <p:spPr bwMode="auto">
          <a:xfrm>
            <a:off x="1525586" y="5452864"/>
            <a:ext cx="3671888" cy="1363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en-US" altLang="en-US" sz="3200" dirty="0" smtClean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Free Time</a:t>
            </a:r>
            <a:endParaRPr lang="en-US" altLang="en-US" sz="3200" dirty="0">
              <a:solidFill>
                <a:schemeClr val="accent1"/>
              </a:solidFill>
              <a:latin typeface="Helvetica Neue Medium" charset="0"/>
              <a:ea typeface="Helvetica Neue Medium" charset="0"/>
              <a:cs typeface="Helvetica Neue Medium" charset="0"/>
              <a:sym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7770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머신 러닝을 통한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/>
              <a:t>통계 분석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sz="32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  <a:p>
            <a:r>
              <a:rPr lang="ko-KR" altLang="en-US" sz="3200" dirty="0" smtClean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향후 계획</a:t>
            </a:r>
            <a:endParaRPr lang="en-US" altLang="ko-KR" sz="3200" dirty="0" smtClean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12284075" y="8750300"/>
            <a:ext cx="195263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D7C12BF0-0FD9-2F4C-BC44-2EBC6F1308CD}" type="slidenum">
              <a:rPr lang="en-US" altLang="en-US">
                <a:solidFill>
                  <a:srgbClr val="FFFFFF"/>
                </a:solidFill>
              </a:rPr>
              <a:pPr algn="ctr"/>
              <a:t>16</a:t>
            </a:fld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sp>
        <p:nvSpPr>
          <p:cNvPr id="6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398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번호판 구성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sz="32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  <a:p>
            <a:r>
              <a:rPr lang="ko-KR" altLang="en-US" sz="3200" dirty="0" smtClean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향후 계획</a:t>
            </a:r>
            <a:endParaRPr lang="en-US" altLang="ko-KR" sz="3200" dirty="0" smtClean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12284075" y="8750300"/>
            <a:ext cx="195263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D7C12BF0-0FD9-2F4C-BC44-2EBC6F1308CD}" type="slidenum">
              <a:rPr lang="en-US" altLang="en-US">
                <a:solidFill>
                  <a:srgbClr val="FFFFFF"/>
                </a:solidFill>
              </a:rPr>
              <a:pPr algn="ctr"/>
              <a:t>17</a:t>
            </a:fld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sp>
        <p:nvSpPr>
          <p:cNvPr id="6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404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>
          <a:xfrm>
            <a:off x="-1588" y="-24954"/>
            <a:ext cx="13036550" cy="9803483"/>
          </a:xfrm>
          <a:prstGeom prst="rect">
            <a:avLst/>
          </a:prstGeom>
          <a:solidFill>
            <a:schemeClr val="tx1"/>
          </a:solidFill>
        </p:spPr>
      </p:sp>
      <p:sp>
        <p:nvSpPr>
          <p:cNvPr id="15362" name="AutoShape 2"/>
          <p:cNvSpPr>
            <a:spLocks/>
          </p:cNvSpPr>
          <p:nvPr/>
        </p:nvSpPr>
        <p:spPr bwMode="auto">
          <a:xfrm rot="10800000">
            <a:off x="10123488" y="1839441"/>
            <a:ext cx="2911475" cy="5995988"/>
          </a:xfrm>
          <a:custGeom>
            <a:avLst/>
            <a:gdLst>
              <a:gd name="T0" fmla="*/ 10798 w 21596"/>
              <a:gd name="T1" fmla="*/ 10800 h 21600"/>
              <a:gd name="T2" fmla="*/ 10798 w 21596"/>
              <a:gd name="T3" fmla="*/ 10800 h 21600"/>
              <a:gd name="T4" fmla="*/ 10798 w 21596"/>
              <a:gd name="T5" fmla="*/ 10800 h 21600"/>
              <a:gd name="T6" fmla="*/ 10798 w 21596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96" h="21600">
                <a:moveTo>
                  <a:pt x="55" y="0"/>
                </a:moveTo>
                <a:lnTo>
                  <a:pt x="3586" y="1752"/>
                </a:lnTo>
                <a:lnTo>
                  <a:pt x="21288" y="10338"/>
                </a:lnTo>
                <a:cubicBezTo>
                  <a:pt x="21491" y="10457"/>
                  <a:pt x="21600" y="10606"/>
                  <a:pt x="21596" y="10760"/>
                </a:cubicBezTo>
                <a:cubicBezTo>
                  <a:pt x="21591" y="10927"/>
                  <a:pt x="21453" y="11087"/>
                  <a:pt x="21212" y="11206"/>
                </a:cubicBezTo>
                <a:lnTo>
                  <a:pt x="0" y="21600"/>
                </a:lnTo>
                <a:lnTo>
                  <a:pt x="55" y="0"/>
                </a:lnTo>
                <a:close/>
              </a:path>
            </a:pathLst>
          </a:custGeom>
          <a:solidFill>
            <a:schemeClr val="accent4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3" name="AutoShape 3"/>
          <p:cNvSpPr>
            <a:spLocks/>
          </p:cNvSpPr>
          <p:nvPr/>
        </p:nvSpPr>
        <p:spPr bwMode="auto">
          <a:xfrm rot="10800000">
            <a:off x="5197475" y="-17463"/>
            <a:ext cx="7840663" cy="4613276"/>
          </a:xfrm>
          <a:custGeom>
            <a:avLst/>
            <a:gdLst>
              <a:gd name="T0" fmla="*/ 10800 w 21600"/>
              <a:gd name="T1" fmla="+- 0 10816 33"/>
              <a:gd name="T2" fmla="*/ 10816 h 21567"/>
              <a:gd name="T3" fmla="*/ 10800 w 21600"/>
              <a:gd name="T4" fmla="+- 0 10816 33"/>
              <a:gd name="T5" fmla="*/ 10816 h 21567"/>
              <a:gd name="T6" fmla="*/ 10800 w 21600"/>
              <a:gd name="T7" fmla="+- 0 10816 33"/>
              <a:gd name="T8" fmla="*/ 10816 h 21567"/>
              <a:gd name="T9" fmla="*/ 10800 w 21600"/>
              <a:gd name="T10" fmla="+- 0 10816 33"/>
              <a:gd name="T11" fmla="*/ 10816 h 21567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21567">
                <a:moveTo>
                  <a:pt x="71" y="14094"/>
                </a:moveTo>
                <a:cubicBezTo>
                  <a:pt x="718" y="13042"/>
                  <a:pt x="1363" y="11985"/>
                  <a:pt x="2006" y="10923"/>
                </a:cubicBezTo>
                <a:cubicBezTo>
                  <a:pt x="4111" y="7440"/>
                  <a:pt x="6186" y="3906"/>
                  <a:pt x="8230" y="320"/>
                </a:cubicBezTo>
                <a:cubicBezTo>
                  <a:pt x="8354" y="84"/>
                  <a:pt x="8539" y="-33"/>
                  <a:pt x="8724" y="9"/>
                </a:cubicBezTo>
                <a:cubicBezTo>
                  <a:pt x="8850" y="37"/>
                  <a:pt x="8966" y="139"/>
                  <a:pt x="9053" y="296"/>
                </a:cubicBezTo>
                <a:lnTo>
                  <a:pt x="21600" y="21567"/>
                </a:lnTo>
                <a:lnTo>
                  <a:pt x="8691" y="21546"/>
                </a:lnTo>
                <a:lnTo>
                  <a:pt x="2236" y="21536"/>
                </a:lnTo>
                <a:lnTo>
                  <a:pt x="0" y="21533"/>
                </a:lnTo>
                <a:lnTo>
                  <a:pt x="71" y="14094"/>
                </a:lnTo>
                <a:close/>
              </a:path>
            </a:pathLst>
          </a:custGeom>
          <a:solidFill>
            <a:schemeClr val="accent3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4" name="AutoShape 4"/>
          <p:cNvSpPr>
            <a:spLocks/>
          </p:cNvSpPr>
          <p:nvPr/>
        </p:nvSpPr>
        <p:spPr bwMode="auto">
          <a:xfrm rot="10800000">
            <a:off x="-1588" y="8729663"/>
            <a:ext cx="1001713" cy="10445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2" name="Rectangle 5"/>
          <p:cNvSpPr>
            <a:spLocks noGrp="1" noChangeArrowheads="1"/>
          </p:cNvSpPr>
          <p:nvPr>
            <p:ph type="title" idx="4294967295"/>
          </p:nvPr>
        </p:nvSpPr>
        <p:spPr>
          <a:xfrm>
            <a:off x="1317824" y="5915153"/>
            <a:ext cx="4968552" cy="1409919"/>
          </a:xfrm>
        </p:spPr>
        <p:txBody>
          <a:bodyPr anchor="t"/>
          <a:lstStyle/>
          <a:p>
            <a:r>
              <a:rPr lang="en-US" altLang="en-US" sz="8000" dirty="0" smtClean="0">
                <a:solidFill>
                  <a:srgbClr val="FFFFFF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Thank you</a:t>
            </a:r>
            <a:endParaRPr lang="en-US" altLang="en-US" sz="8000" dirty="0">
              <a:solidFill>
                <a:srgbClr val="FFFFFF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60734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554038"/>
            <a:ext cx="13003213" cy="1160462"/>
          </a:xfrm>
        </p:spPr>
        <p:txBody>
          <a:bodyPr/>
          <a:lstStyle/>
          <a:p>
            <a:pPr algn="ctr"/>
            <a:r>
              <a:rPr lang="ko-KR" altLang="en-US" sz="6000" dirty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목   차</a:t>
            </a:r>
            <a:endParaRPr lang="en-US" altLang="en-US" sz="60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11266" name="Rectangle 2"/>
          <p:cNvSpPr>
            <a:spLocks/>
          </p:cNvSpPr>
          <p:nvPr/>
        </p:nvSpPr>
        <p:spPr bwMode="auto">
          <a:xfrm>
            <a:off x="12284075" y="8750300"/>
            <a:ext cx="195263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627F1317-D7EF-5E44-B613-C0EED9E4EA54}" type="slidenum">
              <a:rPr lang="en-US" altLang="en-US">
                <a:solidFill>
                  <a:srgbClr val="FFFFFF"/>
                </a:solidFill>
              </a:rPr>
              <a:pPr algn="ctr"/>
              <a:t>2</a:t>
            </a:fld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11267" name="Rectangle 3"/>
          <p:cNvSpPr>
            <a:spLocks/>
          </p:cNvSpPr>
          <p:nvPr/>
        </p:nvSpPr>
        <p:spPr bwMode="auto">
          <a:xfrm>
            <a:off x="3175" y="1600200"/>
            <a:ext cx="1299686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pPr algn="ctr"/>
            <a:r>
              <a:rPr lang="en-US" altLang="en-US" sz="2400" dirty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Free Time</a:t>
            </a: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6070600" y="2552700"/>
            <a:ext cx="984250" cy="0"/>
          </a:xfrm>
          <a:prstGeom prst="line">
            <a:avLst/>
          </a:prstGeom>
          <a:noFill/>
          <a:ln w="1016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1271" name="Oval 7"/>
          <p:cNvSpPr>
            <a:spLocks/>
          </p:cNvSpPr>
          <p:nvPr/>
        </p:nvSpPr>
        <p:spPr bwMode="auto">
          <a:xfrm>
            <a:off x="1523208" y="3181350"/>
            <a:ext cx="563406" cy="56345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FFFFFF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1273" name="Rectangle 9"/>
          <p:cNvSpPr>
            <a:spLocks/>
          </p:cNvSpPr>
          <p:nvPr/>
        </p:nvSpPr>
        <p:spPr bwMode="auto">
          <a:xfrm>
            <a:off x="1488070" y="4372335"/>
            <a:ext cx="4663493" cy="1337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endParaRPr lang="en-US" altLang="ko-KR" dirty="0" smtClean="0"/>
          </a:p>
          <a:p>
            <a:r>
              <a:rPr lang="en-US" altLang="ko-KR" dirty="0" smtClean="0"/>
              <a:t> -	</a:t>
            </a:r>
            <a:r>
              <a:rPr lang="ko-KR" altLang="en-US" dirty="0" smtClean="0"/>
              <a:t>약 </a:t>
            </a:r>
            <a:r>
              <a:rPr lang="en-US" altLang="ko-KR" dirty="0"/>
              <a:t>8</a:t>
            </a:r>
            <a:r>
              <a:rPr lang="en-US" altLang="ko-KR" dirty="0" smtClean="0"/>
              <a:t>0%</a:t>
            </a:r>
            <a:endParaRPr lang="en-US" altLang="en-US" dirty="0"/>
          </a:p>
        </p:txBody>
      </p:sp>
      <p:sp>
        <p:nvSpPr>
          <p:cNvPr id="11274" name="Rectangle 10"/>
          <p:cNvSpPr>
            <a:spLocks/>
          </p:cNvSpPr>
          <p:nvPr/>
        </p:nvSpPr>
        <p:spPr bwMode="auto">
          <a:xfrm>
            <a:off x="1473200" y="3946639"/>
            <a:ext cx="3136522" cy="563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ko-KR" altLang="en-US" sz="240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진행 상황</a:t>
            </a:r>
          </a:p>
        </p:txBody>
      </p:sp>
      <p:sp>
        <p:nvSpPr>
          <p:cNvPr id="11276" name="Oval 12"/>
          <p:cNvSpPr>
            <a:spLocks/>
          </p:cNvSpPr>
          <p:nvPr/>
        </p:nvSpPr>
        <p:spPr bwMode="auto">
          <a:xfrm>
            <a:off x="7428708" y="3181350"/>
            <a:ext cx="563405" cy="56345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FFFFFF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1277" name="Rectangle 13"/>
          <p:cNvSpPr>
            <a:spLocks/>
          </p:cNvSpPr>
          <p:nvPr/>
        </p:nvSpPr>
        <p:spPr bwMode="auto">
          <a:xfrm>
            <a:off x="7393570" y="4372335"/>
            <a:ext cx="4663493" cy="1337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endParaRPr lang="en-US" altLang="ko-KR" dirty="0" smtClean="0"/>
          </a:p>
          <a:p>
            <a:r>
              <a:rPr lang="en-US" altLang="ko-KR" dirty="0" smtClean="0"/>
              <a:t> -	VIP </a:t>
            </a:r>
            <a:r>
              <a:rPr lang="ko-KR" altLang="en-US" dirty="0" smtClean="0"/>
              <a:t>에약 서비스</a:t>
            </a:r>
            <a:endParaRPr lang="en-US" altLang="ko-KR" dirty="0" smtClean="0"/>
          </a:p>
          <a:p>
            <a:endParaRPr lang="en-US" altLang="en-US" dirty="0"/>
          </a:p>
          <a:p>
            <a:r>
              <a:rPr lang="en-US" altLang="en-US" dirty="0" smtClean="0"/>
              <a:t> -	</a:t>
            </a:r>
            <a:r>
              <a:rPr lang="ko-KR" altLang="en-US" dirty="0" smtClean="0"/>
              <a:t>지도에 대기시간 출력</a:t>
            </a:r>
            <a:endParaRPr lang="en-US" altLang="en-US" dirty="0"/>
          </a:p>
        </p:txBody>
      </p:sp>
      <p:sp>
        <p:nvSpPr>
          <p:cNvPr id="11278" name="Rectangle 14"/>
          <p:cNvSpPr>
            <a:spLocks/>
          </p:cNvSpPr>
          <p:nvPr/>
        </p:nvSpPr>
        <p:spPr bwMode="auto">
          <a:xfrm>
            <a:off x="7378700" y="3946639"/>
            <a:ext cx="3136522" cy="563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ko-KR" altLang="en-US" sz="240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추가 기능</a:t>
            </a:r>
          </a:p>
        </p:txBody>
      </p:sp>
      <p:sp>
        <p:nvSpPr>
          <p:cNvPr id="11279" name="AutoShape 15"/>
          <p:cNvSpPr>
            <a:spLocks/>
          </p:cNvSpPr>
          <p:nvPr/>
        </p:nvSpPr>
        <p:spPr bwMode="auto">
          <a:xfrm>
            <a:off x="7588345" y="3330375"/>
            <a:ext cx="251590" cy="23107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3950" y="21600"/>
                </a:lnTo>
                <a:lnTo>
                  <a:pt x="3950" y="8656"/>
                </a:lnTo>
                <a:lnTo>
                  <a:pt x="0" y="8656"/>
                </a:lnTo>
                <a:lnTo>
                  <a:pt x="0" y="21600"/>
                </a:lnTo>
                <a:close/>
                <a:moveTo>
                  <a:pt x="21600" y="9649"/>
                </a:moveTo>
                <a:cubicBezTo>
                  <a:pt x="21600" y="8418"/>
                  <a:pt x="20658" y="7624"/>
                  <a:pt x="19534" y="7624"/>
                </a:cubicBezTo>
                <a:lnTo>
                  <a:pt x="13337" y="7624"/>
                </a:lnTo>
                <a:lnTo>
                  <a:pt x="14460" y="2462"/>
                </a:lnTo>
                <a:lnTo>
                  <a:pt x="14460" y="2263"/>
                </a:lnTo>
                <a:cubicBezTo>
                  <a:pt x="14460" y="1826"/>
                  <a:pt x="14279" y="1429"/>
                  <a:pt x="14098" y="1032"/>
                </a:cubicBezTo>
                <a:lnTo>
                  <a:pt x="12974" y="0"/>
                </a:lnTo>
                <a:lnTo>
                  <a:pt x="6379" y="6988"/>
                </a:lnTo>
                <a:cubicBezTo>
                  <a:pt x="6016" y="7385"/>
                  <a:pt x="5835" y="8021"/>
                  <a:pt x="5835" y="8656"/>
                </a:cubicBezTo>
                <a:lnTo>
                  <a:pt x="5835" y="19337"/>
                </a:lnTo>
                <a:cubicBezTo>
                  <a:pt x="5835" y="20568"/>
                  <a:pt x="6777" y="21600"/>
                  <a:pt x="7901" y="21600"/>
                </a:cubicBezTo>
                <a:lnTo>
                  <a:pt x="16707" y="21600"/>
                </a:lnTo>
                <a:cubicBezTo>
                  <a:pt x="17468" y="21600"/>
                  <a:pt x="18230" y="21004"/>
                  <a:pt x="18411" y="20171"/>
                </a:cubicBezTo>
                <a:lnTo>
                  <a:pt x="21419" y="12547"/>
                </a:lnTo>
                <a:cubicBezTo>
                  <a:pt x="21419" y="12349"/>
                  <a:pt x="21419" y="12150"/>
                  <a:pt x="21419" y="11713"/>
                </a:cubicBezTo>
                <a:lnTo>
                  <a:pt x="21419" y="9649"/>
                </a:lnTo>
                <a:lnTo>
                  <a:pt x="21600" y="964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45720" rIns="45720" anchor="ctr"/>
          <a:lstStyle>
            <a:lvl1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1pPr>
            <a:lvl2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2pPr>
            <a:lvl3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3pPr>
            <a:lvl4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4pPr>
            <a:lvl5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5pPr>
            <a:lvl6pPr marL="457200" indent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6pPr>
            <a:lvl7pPr marL="914400" indent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7pPr>
            <a:lvl8pPr marL="1371600" indent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8pPr>
            <a:lvl9pPr marL="1828800" indent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9pPr>
          </a:lstStyle>
          <a:p>
            <a:pPr defTabSz="914400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11281" name="Oval 17"/>
          <p:cNvSpPr>
            <a:spLocks/>
          </p:cNvSpPr>
          <p:nvPr/>
        </p:nvSpPr>
        <p:spPr bwMode="auto">
          <a:xfrm>
            <a:off x="7428708" y="5707063"/>
            <a:ext cx="563405" cy="56345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FFFFFF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1282" name="Rectangle 18"/>
          <p:cNvSpPr>
            <a:spLocks/>
          </p:cNvSpPr>
          <p:nvPr/>
        </p:nvSpPr>
        <p:spPr bwMode="auto">
          <a:xfrm>
            <a:off x="7393570" y="6898048"/>
            <a:ext cx="4663493" cy="13379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endParaRPr lang="en-US" altLang="en-US" dirty="0" smtClean="0"/>
          </a:p>
          <a:p>
            <a:r>
              <a:rPr lang="en-US" altLang="en-US" dirty="0" smtClean="0"/>
              <a:t> -	</a:t>
            </a:r>
            <a:r>
              <a:rPr lang="ko-KR" altLang="en-US" dirty="0" smtClean="0"/>
              <a:t>분석 알고리즘 작성</a:t>
            </a:r>
            <a:endParaRPr lang="en-US" altLang="en-US" dirty="0"/>
          </a:p>
          <a:p>
            <a:endParaRPr lang="en-US" altLang="en-US" dirty="0" smtClean="0"/>
          </a:p>
          <a:p>
            <a:r>
              <a:rPr lang="en-US" altLang="en-US" dirty="0" smtClean="0"/>
              <a:t> -	</a:t>
            </a:r>
            <a:r>
              <a:rPr lang="ko-KR" altLang="en-US" dirty="0" smtClean="0"/>
              <a:t>대기번호판 제작</a:t>
            </a:r>
            <a:endParaRPr lang="en-US" altLang="en-US" dirty="0"/>
          </a:p>
        </p:txBody>
      </p:sp>
      <p:sp>
        <p:nvSpPr>
          <p:cNvPr id="11283" name="Rectangle 19"/>
          <p:cNvSpPr>
            <a:spLocks/>
          </p:cNvSpPr>
          <p:nvPr/>
        </p:nvSpPr>
        <p:spPr bwMode="auto">
          <a:xfrm>
            <a:off x="7378700" y="6472352"/>
            <a:ext cx="3136522" cy="563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ko-KR" altLang="en-US" sz="240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향후 계획</a:t>
            </a:r>
          </a:p>
        </p:txBody>
      </p:sp>
      <p:sp>
        <p:nvSpPr>
          <p:cNvPr id="11284" name="AutoShape 20"/>
          <p:cNvSpPr>
            <a:spLocks/>
          </p:cNvSpPr>
          <p:nvPr/>
        </p:nvSpPr>
        <p:spPr bwMode="auto">
          <a:xfrm>
            <a:off x="7597316" y="5864072"/>
            <a:ext cx="251590" cy="224028"/>
          </a:xfrm>
          <a:custGeom>
            <a:avLst/>
            <a:gdLst>
              <a:gd name="T0" fmla="*/ 10800 w 21600"/>
              <a:gd name="T1" fmla="+- 0 10855 111"/>
              <a:gd name="T2" fmla="*/ 10855 h 21489"/>
              <a:gd name="T3" fmla="*/ 10800 w 21600"/>
              <a:gd name="T4" fmla="+- 0 10855 111"/>
              <a:gd name="T5" fmla="*/ 10855 h 21489"/>
              <a:gd name="T6" fmla="*/ 10800 w 21600"/>
              <a:gd name="T7" fmla="+- 0 10855 111"/>
              <a:gd name="T8" fmla="*/ 10855 h 21489"/>
              <a:gd name="T9" fmla="*/ 10800 w 21600"/>
              <a:gd name="T10" fmla="+- 0 10855 111"/>
              <a:gd name="T11" fmla="*/ 10855 h 21489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21489">
                <a:moveTo>
                  <a:pt x="0" y="16876"/>
                </a:moveTo>
                <a:lnTo>
                  <a:pt x="0" y="21489"/>
                </a:lnTo>
                <a:lnTo>
                  <a:pt x="4090" y="21489"/>
                </a:lnTo>
                <a:lnTo>
                  <a:pt x="16041" y="8139"/>
                </a:lnTo>
                <a:lnTo>
                  <a:pt x="11912" y="3570"/>
                </a:lnTo>
                <a:lnTo>
                  <a:pt x="0" y="16876"/>
                </a:lnTo>
                <a:close/>
                <a:moveTo>
                  <a:pt x="19138" y="4723"/>
                </a:moveTo>
                <a:cubicBezTo>
                  <a:pt x="19535" y="4236"/>
                  <a:pt x="19535" y="3570"/>
                  <a:pt x="19138" y="3082"/>
                </a:cubicBezTo>
                <a:lnTo>
                  <a:pt x="16676" y="333"/>
                </a:lnTo>
                <a:cubicBezTo>
                  <a:pt x="16240" y="-111"/>
                  <a:pt x="15644" y="-111"/>
                  <a:pt x="15207" y="333"/>
                </a:cubicBezTo>
                <a:lnTo>
                  <a:pt x="13143" y="2417"/>
                </a:lnTo>
                <a:lnTo>
                  <a:pt x="17272" y="6986"/>
                </a:lnTo>
                <a:lnTo>
                  <a:pt x="19138" y="4723"/>
                </a:lnTo>
                <a:close/>
                <a:moveTo>
                  <a:pt x="9847" y="19183"/>
                </a:moveTo>
                <a:lnTo>
                  <a:pt x="7584" y="21489"/>
                </a:lnTo>
                <a:lnTo>
                  <a:pt x="21600" y="21489"/>
                </a:lnTo>
                <a:lnTo>
                  <a:pt x="21600" y="19183"/>
                </a:lnTo>
                <a:lnTo>
                  <a:pt x="9847" y="191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45720" rIns="45720" anchor="ctr"/>
          <a:lstStyle>
            <a:lvl1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1pPr>
            <a:lvl2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2pPr>
            <a:lvl3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3pPr>
            <a:lvl4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4pPr>
            <a:lvl5pPr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5pPr>
            <a:lvl6pPr marL="457200" indent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6pPr>
            <a:lvl7pPr marL="914400" indent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7pPr>
            <a:lvl8pPr marL="1371600" indent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8pPr>
            <a:lvl9pPr marL="1828800" indent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9pPr>
          </a:lstStyle>
          <a:p>
            <a:pPr defTabSz="914400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11286" name="Oval 22"/>
          <p:cNvSpPr>
            <a:spLocks/>
          </p:cNvSpPr>
          <p:nvPr/>
        </p:nvSpPr>
        <p:spPr bwMode="auto">
          <a:xfrm>
            <a:off x="1523208" y="5707063"/>
            <a:ext cx="563406" cy="56345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FFFFFF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1287" name="Rectangle 23"/>
          <p:cNvSpPr>
            <a:spLocks/>
          </p:cNvSpPr>
          <p:nvPr/>
        </p:nvSpPr>
        <p:spPr bwMode="auto">
          <a:xfrm>
            <a:off x="1488070" y="6898048"/>
            <a:ext cx="4663493" cy="13379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endParaRPr lang="en-US" altLang="en-US" dirty="0" smtClean="0"/>
          </a:p>
          <a:p>
            <a:r>
              <a:rPr lang="en-US" altLang="en-US" dirty="0" smtClean="0"/>
              <a:t> -	Raspberry Pi3</a:t>
            </a:r>
          </a:p>
          <a:p>
            <a:r>
              <a:rPr lang="en-US" altLang="en-US" dirty="0" smtClean="0"/>
              <a:t>	</a:t>
            </a:r>
            <a:r>
              <a:rPr lang="en-US" altLang="en-US" dirty="0" err="1" smtClean="0"/>
              <a:t>Uart</a:t>
            </a:r>
            <a:r>
              <a:rPr lang="en-US" altLang="en-US" dirty="0" smtClean="0"/>
              <a:t> </a:t>
            </a:r>
            <a:r>
              <a:rPr lang="ko-KR" altLang="en-US" dirty="0" smtClean="0"/>
              <a:t>통신 </a:t>
            </a:r>
            <a:r>
              <a:rPr lang="en-US" altLang="ko-KR" dirty="0" smtClean="0"/>
              <a:t>&amp; Bluetooth </a:t>
            </a:r>
            <a:r>
              <a:rPr lang="ko-KR" altLang="en-US" dirty="0" smtClean="0"/>
              <a:t>동시 사용</a:t>
            </a:r>
            <a:endParaRPr lang="en-US" altLang="ko-KR" dirty="0" smtClean="0"/>
          </a:p>
        </p:txBody>
      </p:sp>
      <p:sp>
        <p:nvSpPr>
          <p:cNvPr id="11288" name="Rectangle 24"/>
          <p:cNvSpPr>
            <a:spLocks/>
          </p:cNvSpPr>
          <p:nvPr/>
        </p:nvSpPr>
        <p:spPr bwMode="auto">
          <a:xfrm>
            <a:off x="1473200" y="6472353"/>
            <a:ext cx="3136522" cy="563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ko-KR" altLang="en-US" sz="240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문제 </a:t>
            </a:r>
            <a:r>
              <a:rPr lang="ko-KR" altLang="en-US" sz="2400" dirty="0" smtClean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및 </a:t>
            </a:r>
            <a:r>
              <a:rPr lang="ko-KR" altLang="en-US" sz="2400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해결 방안</a:t>
            </a:r>
          </a:p>
        </p:txBody>
      </p:sp>
      <p:sp>
        <p:nvSpPr>
          <p:cNvPr id="22" name="AutoShape 23">
            <a:extLst>
              <a:ext uri="{FF2B5EF4-FFF2-40B4-BE49-F238E27FC236}">
                <a16:creationId xmlns:a16="http://schemas.microsoft.com/office/drawing/2014/main" xmlns="" id="{CB3ECF8E-CDC0-4233-AEDE-DB27BC5CA387}"/>
              </a:ext>
            </a:extLst>
          </p:cNvPr>
          <p:cNvSpPr>
            <a:spLocks noChangeAspect="1"/>
          </p:cNvSpPr>
          <p:nvPr/>
        </p:nvSpPr>
        <p:spPr bwMode="auto">
          <a:xfrm>
            <a:off x="1713070" y="3253881"/>
            <a:ext cx="229820" cy="38405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348" y="3604"/>
                </a:moveTo>
                <a:cubicBezTo>
                  <a:pt x="14926" y="3604"/>
                  <a:pt x="16504" y="2663"/>
                  <a:pt x="16504" y="1695"/>
                </a:cubicBezTo>
                <a:cubicBezTo>
                  <a:pt x="16504" y="753"/>
                  <a:pt x="14926" y="0"/>
                  <a:pt x="13348" y="0"/>
                </a:cubicBezTo>
                <a:cubicBezTo>
                  <a:pt x="11724" y="0"/>
                  <a:pt x="10462" y="753"/>
                  <a:pt x="10462" y="1695"/>
                </a:cubicBezTo>
                <a:cubicBezTo>
                  <a:pt x="10462" y="2663"/>
                  <a:pt x="11724" y="3604"/>
                  <a:pt x="13348" y="3604"/>
                </a:cubicBezTo>
                <a:close/>
                <a:moveTo>
                  <a:pt x="13663" y="9657"/>
                </a:moveTo>
                <a:lnTo>
                  <a:pt x="21600" y="9657"/>
                </a:lnTo>
                <a:lnTo>
                  <a:pt x="21600" y="7962"/>
                </a:lnTo>
                <a:lnTo>
                  <a:pt x="15557" y="7962"/>
                </a:lnTo>
                <a:lnTo>
                  <a:pt x="12401" y="4546"/>
                </a:lnTo>
                <a:cubicBezTo>
                  <a:pt x="11724" y="4169"/>
                  <a:pt x="10777" y="3793"/>
                  <a:pt x="9830" y="3793"/>
                </a:cubicBezTo>
                <a:cubicBezTo>
                  <a:pt x="9515" y="3793"/>
                  <a:pt x="9515" y="3793"/>
                  <a:pt x="9199" y="3793"/>
                </a:cubicBezTo>
                <a:lnTo>
                  <a:pt x="0" y="5487"/>
                </a:lnTo>
                <a:lnTo>
                  <a:pt x="0" y="10625"/>
                </a:lnTo>
                <a:lnTo>
                  <a:pt x="3157" y="10625"/>
                </a:lnTo>
                <a:lnTo>
                  <a:pt x="3157" y="7021"/>
                </a:lnTo>
                <a:lnTo>
                  <a:pt x="6674" y="6267"/>
                </a:lnTo>
                <a:lnTo>
                  <a:pt x="0" y="21600"/>
                </a:lnTo>
                <a:lnTo>
                  <a:pt x="3157" y="21600"/>
                </a:lnTo>
                <a:lnTo>
                  <a:pt x="7937" y="13450"/>
                </a:lnTo>
                <a:lnTo>
                  <a:pt x="11724" y="16677"/>
                </a:lnTo>
                <a:lnTo>
                  <a:pt x="11724" y="21600"/>
                </a:lnTo>
                <a:lnTo>
                  <a:pt x="14610" y="21600"/>
                </a:lnTo>
                <a:lnTo>
                  <a:pt x="14610" y="15171"/>
                </a:lnTo>
                <a:lnTo>
                  <a:pt x="10462" y="10813"/>
                </a:lnTo>
                <a:lnTo>
                  <a:pt x="11724" y="7962"/>
                </a:lnTo>
                <a:lnTo>
                  <a:pt x="13663" y="965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lIns="45720" rIns="45720" anchor="ctr"/>
          <a:lstStyle>
            <a:defPPr>
              <a:defRPr lang="en-US"/>
            </a:defPPr>
            <a:lvl1pPr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1pPr>
            <a:lvl2pPr indent="228600"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2pPr>
            <a:lvl3pPr indent="457200"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3pPr>
            <a:lvl4pPr indent="685800"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4pPr>
            <a:lvl5pPr indent="914400"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9pPr>
          </a:lstStyle>
          <a:p>
            <a:pPr defTabSz="914400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23" name="AutoShape 26">
            <a:extLst>
              <a:ext uri="{FF2B5EF4-FFF2-40B4-BE49-F238E27FC236}">
                <a16:creationId xmlns:a16="http://schemas.microsoft.com/office/drawing/2014/main" xmlns="" id="{B32A9608-DE62-4F50-92BE-CF8F60D3FD43}"/>
              </a:ext>
            </a:extLst>
          </p:cNvPr>
          <p:cNvSpPr>
            <a:spLocks noChangeAspect="1"/>
          </p:cNvSpPr>
          <p:nvPr/>
        </p:nvSpPr>
        <p:spPr bwMode="auto">
          <a:xfrm>
            <a:off x="1687674" y="5864072"/>
            <a:ext cx="234474" cy="32540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8138" y="10687"/>
                </a:moveTo>
                <a:lnTo>
                  <a:pt x="18138" y="2255"/>
                </a:lnTo>
                <a:lnTo>
                  <a:pt x="19869" y="2255"/>
                </a:lnTo>
                <a:lnTo>
                  <a:pt x="19869" y="0"/>
                </a:lnTo>
                <a:lnTo>
                  <a:pt x="2032" y="0"/>
                </a:lnTo>
                <a:lnTo>
                  <a:pt x="2032" y="2255"/>
                </a:lnTo>
                <a:lnTo>
                  <a:pt x="3763" y="2255"/>
                </a:lnTo>
                <a:lnTo>
                  <a:pt x="3763" y="10687"/>
                </a:lnTo>
                <a:lnTo>
                  <a:pt x="0" y="12942"/>
                </a:lnTo>
                <a:lnTo>
                  <a:pt x="0" y="15016"/>
                </a:lnTo>
                <a:lnTo>
                  <a:pt x="9558" y="15016"/>
                </a:lnTo>
                <a:lnTo>
                  <a:pt x="9558" y="21600"/>
                </a:lnTo>
                <a:lnTo>
                  <a:pt x="12343" y="21600"/>
                </a:lnTo>
                <a:lnTo>
                  <a:pt x="12343" y="15016"/>
                </a:lnTo>
                <a:lnTo>
                  <a:pt x="21600" y="15016"/>
                </a:lnTo>
                <a:lnTo>
                  <a:pt x="21600" y="12942"/>
                </a:lnTo>
                <a:lnTo>
                  <a:pt x="18138" y="10687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lIns="45720" rIns="45720" anchor="ctr"/>
          <a:lstStyle>
            <a:defPPr>
              <a:defRPr lang="en-US"/>
            </a:defPPr>
            <a:lvl1pPr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1pPr>
            <a:lvl2pPr indent="228600"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2pPr>
            <a:lvl3pPr indent="457200"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3pPr>
            <a:lvl4pPr indent="685800"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4pPr>
            <a:lvl5pPr indent="914400"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9pPr>
          </a:lstStyle>
          <a:p>
            <a:pPr defTabSz="914400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24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  <p:pic>
        <p:nvPicPr>
          <p:cNvPr id="25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7673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통합적 순번 대기 시스템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sz="32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  <a:p>
            <a:r>
              <a:rPr lang="en-US" altLang="ko-KR" sz="3200" dirty="0" smtClean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Free Time</a:t>
            </a:r>
            <a:endParaRPr lang="en-US" altLang="ko-KR" sz="3200" dirty="0" smtClean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12284075" y="8750300"/>
            <a:ext cx="195263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D7C12BF0-0FD9-2F4C-BC44-2EBC6F1308CD}" type="slidenum">
              <a:rPr lang="en-US" altLang="en-US">
                <a:solidFill>
                  <a:srgbClr val="FFFFFF"/>
                </a:solidFill>
              </a:rPr>
              <a:pPr algn="ctr"/>
              <a:t>3</a:t>
            </a:fld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sp>
        <p:nvSpPr>
          <p:cNvPr id="6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13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>
          <a:xfrm>
            <a:off x="-1588" y="-24954"/>
            <a:ext cx="13036550" cy="9803483"/>
          </a:xfrm>
          <a:prstGeom prst="rect">
            <a:avLst/>
          </a:prstGeom>
          <a:solidFill>
            <a:schemeClr val="tx1"/>
          </a:solidFill>
        </p:spPr>
      </p:sp>
      <p:sp>
        <p:nvSpPr>
          <p:cNvPr id="15362" name="AutoShape 2"/>
          <p:cNvSpPr>
            <a:spLocks/>
          </p:cNvSpPr>
          <p:nvPr/>
        </p:nvSpPr>
        <p:spPr bwMode="auto">
          <a:xfrm rot="10800000">
            <a:off x="10123488" y="1839441"/>
            <a:ext cx="2911475" cy="5995988"/>
          </a:xfrm>
          <a:custGeom>
            <a:avLst/>
            <a:gdLst>
              <a:gd name="T0" fmla="*/ 10798 w 21596"/>
              <a:gd name="T1" fmla="*/ 10800 h 21600"/>
              <a:gd name="T2" fmla="*/ 10798 w 21596"/>
              <a:gd name="T3" fmla="*/ 10800 h 21600"/>
              <a:gd name="T4" fmla="*/ 10798 w 21596"/>
              <a:gd name="T5" fmla="*/ 10800 h 21600"/>
              <a:gd name="T6" fmla="*/ 10798 w 21596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96" h="21600">
                <a:moveTo>
                  <a:pt x="55" y="0"/>
                </a:moveTo>
                <a:lnTo>
                  <a:pt x="3586" y="1752"/>
                </a:lnTo>
                <a:lnTo>
                  <a:pt x="21288" y="10338"/>
                </a:lnTo>
                <a:cubicBezTo>
                  <a:pt x="21491" y="10457"/>
                  <a:pt x="21600" y="10606"/>
                  <a:pt x="21596" y="10760"/>
                </a:cubicBezTo>
                <a:cubicBezTo>
                  <a:pt x="21591" y="10927"/>
                  <a:pt x="21453" y="11087"/>
                  <a:pt x="21212" y="11206"/>
                </a:cubicBezTo>
                <a:lnTo>
                  <a:pt x="0" y="21600"/>
                </a:lnTo>
                <a:lnTo>
                  <a:pt x="55" y="0"/>
                </a:lnTo>
                <a:close/>
              </a:path>
            </a:pathLst>
          </a:custGeom>
          <a:solidFill>
            <a:schemeClr val="accent4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3" name="AutoShape 3"/>
          <p:cNvSpPr>
            <a:spLocks/>
          </p:cNvSpPr>
          <p:nvPr/>
        </p:nvSpPr>
        <p:spPr bwMode="auto">
          <a:xfrm rot="10800000">
            <a:off x="5197475" y="-17463"/>
            <a:ext cx="7840663" cy="4613276"/>
          </a:xfrm>
          <a:custGeom>
            <a:avLst/>
            <a:gdLst>
              <a:gd name="T0" fmla="*/ 10800 w 21600"/>
              <a:gd name="T1" fmla="+- 0 10816 33"/>
              <a:gd name="T2" fmla="*/ 10816 h 21567"/>
              <a:gd name="T3" fmla="*/ 10800 w 21600"/>
              <a:gd name="T4" fmla="+- 0 10816 33"/>
              <a:gd name="T5" fmla="*/ 10816 h 21567"/>
              <a:gd name="T6" fmla="*/ 10800 w 21600"/>
              <a:gd name="T7" fmla="+- 0 10816 33"/>
              <a:gd name="T8" fmla="*/ 10816 h 21567"/>
              <a:gd name="T9" fmla="*/ 10800 w 21600"/>
              <a:gd name="T10" fmla="+- 0 10816 33"/>
              <a:gd name="T11" fmla="*/ 10816 h 21567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21567">
                <a:moveTo>
                  <a:pt x="71" y="14094"/>
                </a:moveTo>
                <a:cubicBezTo>
                  <a:pt x="718" y="13042"/>
                  <a:pt x="1363" y="11985"/>
                  <a:pt x="2006" y="10923"/>
                </a:cubicBezTo>
                <a:cubicBezTo>
                  <a:pt x="4111" y="7440"/>
                  <a:pt x="6186" y="3906"/>
                  <a:pt x="8230" y="320"/>
                </a:cubicBezTo>
                <a:cubicBezTo>
                  <a:pt x="8354" y="84"/>
                  <a:pt x="8539" y="-33"/>
                  <a:pt x="8724" y="9"/>
                </a:cubicBezTo>
                <a:cubicBezTo>
                  <a:pt x="8850" y="37"/>
                  <a:pt x="8966" y="139"/>
                  <a:pt x="9053" y="296"/>
                </a:cubicBezTo>
                <a:lnTo>
                  <a:pt x="21600" y="21567"/>
                </a:lnTo>
                <a:lnTo>
                  <a:pt x="8691" y="21546"/>
                </a:lnTo>
                <a:lnTo>
                  <a:pt x="2236" y="21536"/>
                </a:lnTo>
                <a:lnTo>
                  <a:pt x="0" y="21533"/>
                </a:lnTo>
                <a:lnTo>
                  <a:pt x="71" y="14094"/>
                </a:lnTo>
                <a:close/>
              </a:path>
            </a:pathLst>
          </a:custGeom>
          <a:solidFill>
            <a:schemeClr val="accent3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5364" name="AutoShape 4"/>
          <p:cNvSpPr>
            <a:spLocks/>
          </p:cNvSpPr>
          <p:nvPr/>
        </p:nvSpPr>
        <p:spPr bwMode="auto">
          <a:xfrm rot="10800000">
            <a:off x="-1588" y="8729663"/>
            <a:ext cx="1001713" cy="10445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94830"/>
            </a:schemeClr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2" name="Rectangle 5"/>
          <p:cNvSpPr>
            <a:spLocks noGrp="1" noChangeArrowheads="1"/>
          </p:cNvSpPr>
          <p:nvPr>
            <p:ph type="title" idx="4294967295"/>
          </p:nvPr>
        </p:nvSpPr>
        <p:spPr>
          <a:xfrm>
            <a:off x="1317824" y="5915153"/>
            <a:ext cx="4536504" cy="2994025"/>
          </a:xfrm>
        </p:spPr>
        <p:txBody>
          <a:bodyPr anchor="t"/>
          <a:lstStyle/>
          <a:p>
            <a:r>
              <a:rPr lang="ko-KR" altLang="en-US" sz="8000" dirty="0" smtClean="0">
                <a:solidFill>
                  <a:srgbClr val="FFFFFF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진행 상황</a:t>
            </a:r>
            <a:endParaRPr lang="en-US" altLang="en-US" sz="8000" dirty="0">
              <a:solidFill>
                <a:srgbClr val="FFFFFF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13" name="Rectangle 6"/>
          <p:cNvSpPr>
            <a:spLocks/>
          </p:cNvSpPr>
          <p:nvPr/>
        </p:nvSpPr>
        <p:spPr bwMode="auto">
          <a:xfrm>
            <a:off x="1525586" y="5452864"/>
            <a:ext cx="3671888" cy="1363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r>
              <a:rPr lang="en-US" altLang="en-US" sz="3200" dirty="0" smtClean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Free Time</a:t>
            </a:r>
            <a:endParaRPr lang="en-US" altLang="en-US" sz="3200" dirty="0">
              <a:solidFill>
                <a:schemeClr val="accent1"/>
              </a:solidFill>
              <a:latin typeface="Helvetica Neue Medium" charset="0"/>
              <a:ea typeface="Helvetica Neue Medium" charset="0"/>
              <a:cs typeface="Helvetica Neue Medium" charset="0"/>
              <a:sym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2398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/>
          </p:cNvSpPr>
          <p:nvPr/>
        </p:nvSpPr>
        <p:spPr bwMode="auto">
          <a:xfrm>
            <a:off x="12218988" y="8750300"/>
            <a:ext cx="325437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DEE7D24B-0F98-5443-A917-6D265A19865F}" type="slidenum">
              <a:rPr lang="en-US" altLang="en-US">
                <a:solidFill>
                  <a:srgbClr val="FFFFFF"/>
                </a:solidFill>
              </a:rPr>
              <a:pPr algn="ctr"/>
              <a:t>5</a:t>
            </a:fld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27652" name="Line 4"/>
          <p:cNvSpPr>
            <a:spLocks noChangeShapeType="1"/>
          </p:cNvSpPr>
          <p:nvPr/>
        </p:nvSpPr>
        <p:spPr bwMode="auto">
          <a:xfrm>
            <a:off x="6070600" y="2552700"/>
            <a:ext cx="984250" cy="0"/>
          </a:xfrm>
          <a:prstGeom prst="line">
            <a:avLst/>
          </a:prstGeom>
          <a:noFill/>
          <a:ln w="1016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6" name="Rectangle 1"/>
          <p:cNvSpPr txBox="1">
            <a:spLocks noChangeArrowheads="1"/>
          </p:cNvSpPr>
          <p:nvPr/>
        </p:nvSpPr>
        <p:spPr>
          <a:xfrm>
            <a:off x="0" y="554038"/>
            <a:ext cx="13003213" cy="1160462"/>
          </a:xfrm>
          <a:prstGeom prst="rect">
            <a:avLst/>
          </a:prstGeom>
        </p:spPr>
        <p:txBody>
          <a:bodyPr/>
          <a:lstStyle>
            <a:lvl1pPr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+mj-lt"/>
                <a:ea typeface="+mj-ea"/>
                <a:cs typeface="+mj-cs"/>
                <a:sym typeface="Roboto Regular" charset="0"/>
              </a:defRPr>
            </a:lvl1pPr>
            <a:lvl2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2pPr>
            <a:lvl3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3pPr>
            <a:lvl4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4pPr>
            <a:lvl5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5pPr>
            <a:lvl6pPr marL="4572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6pPr>
            <a:lvl7pPr marL="9144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7pPr>
            <a:lvl8pPr marL="13716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8pPr>
            <a:lvl9pPr marL="18288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9pPr>
          </a:lstStyle>
          <a:p>
            <a:pPr algn="ctr"/>
            <a:r>
              <a:rPr lang="ko-KR" altLang="en-US" sz="6000" dirty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진 행  상 황</a:t>
            </a:r>
            <a:endParaRPr lang="en-US" altLang="en-US" sz="60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17" name="Rectangle 3"/>
          <p:cNvSpPr>
            <a:spLocks/>
          </p:cNvSpPr>
          <p:nvPr/>
        </p:nvSpPr>
        <p:spPr bwMode="auto">
          <a:xfrm>
            <a:off x="3175" y="1600200"/>
            <a:ext cx="1299686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pPr algn="ctr"/>
            <a:r>
              <a:rPr lang="en-US" altLang="en-US" sz="2400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Server &amp; Database</a:t>
            </a:r>
            <a:endParaRPr lang="en-US" altLang="en-US" sz="2400" dirty="0">
              <a:latin typeface="Helvetica Neue Medium" charset="0"/>
              <a:ea typeface="Helvetica Neue Medium" charset="0"/>
              <a:cs typeface="Helvetica Neue Medium" charset="0"/>
              <a:sym typeface="Helvetica Neue Medium" charset="0"/>
            </a:endParaRPr>
          </a:p>
        </p:txBody>
      </p:sp>
      <p:sp>
        <p:nvSpPr>
          <p:cNvPr id="18" name="Rectangle 5"/>
          <p:cNvSpPr txBox="1">
            <a:spLocks noChangeArrowheads="1"/>
          </p:cNvSpPr>
          <p:nvPr/>
        </p:nvSpPr>
        <p:spPr>
          <a:xfrm>
            <a:off x="7294488" y="3868688"/>
            <a:ext cx="5332413" cy="4016375"/>
          </a:xfrm>
          <a:prstGeom prst="rect">
            <a:avLst/>
          </a:prstGeom>
        </p:spPr>
        <p:txBody>
          <a:bodyPr/>
          <a:lstStyle>
            <a:lvl1pPr marL="21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1pPr>
            <a:lvl2pPr marL="85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2pPr>
            <a:lvl3pPr marL="148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3pPr>
            <a:lvl4pPr marL="212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4pPr>
            <a:lvl5pPr marL="275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 smtClean="0"/>
              <a:t> -	NFC</a:t>
            </a:r>
            <a:r>
              <a:rPr lang="ko-KR" altLang="en-US" dirty="0" smtClean="0"/>
              <a:t>와 서버 간</a:t>
            </a:r>
            <a:r>
              <a:rPr lang="en-US" altLang="ko-KR" dirty="0" smtClean="0"/>
              <a:t>,</a:t>
            </a:r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/>
              <a:t>	</a:t>
            </a:r>
            <a:r>
              <a:rPr lang="ko-KR" altLang="en-US" dirty="0" smtClean="0"/>
              <a:t>안드로이드와 서버 간의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/>
              <a:t>	</a:t>
            </a:r>
            <a:r>
              <a:rPr lang="en-US" altLang="en-US" dirty="0" smtClean="0"/>
              <a:t>Database </a:t>
            </a:r>
            <a:r>
              <a:rPr lang="ko-KR" altLang="en-US" dirty="0" smtClean="0"/>
              <a:t>연동 완료</a:t>
            </a:r>
            <a:endParaRPr lang="en-US" altLang="en-US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 smtClean="0"/>
              <a:t>		[</a:t>
            </a:r>
            <a:r>
              <a:rPr lang="ko-KR" altLang="en-US" dirty="0" smtClean="0"/>
              <a:t>주요 테이블</a:t>
            </a:r>
            <a:r>
              <a:rPr lang="en-US" altLang="ko-KR" dirty="0" smtClean="0"/>
              <a:t>]</a:t>
            </a:r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user: </a:t>
            </a:r>
            <a:r>
              <a:rPr lang="ko-KR" altLang="en-US" dirty="0" smtClean="0"/>
              <a:t>사용자 정보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/>
              <a:t>	</a:t>
            </a:r>
            <a:r>
              <a:rPr lang="en-US" altLang="ko-KR" dirty="0" err="1" smtClean="0"/>
              <a:t>user_vip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vip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사용자 여부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number: </a:t>
            </a:r>
            <a:r>
              <a:rPr lang="ko-KR" altLang="en-US" dirty="0" smtClean="0"/>
              <a:t>번호표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store: </a:t>
            </a:r>
            <a:r>
              <a:rPr lang="ko-KR" altLang="en-US" dirty="0" smtClean="0"/>
              <a:t>해당 지점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counter: </a:t>
            </a:r>
            <a:r>
              <a:rPr lang="ko-KR" altLang="en-US" dirty="0" smtClean="0"/>
              <a:t>해당 지점의 업무</a:t>
            </a:r>
            <a:endParaRPr lang="en-US" altLang="ko-KR" dirty="0" smtClean="0"/>
          </a:p>
        </p:txBody>
      </p:sp>
      <p:pic>
        <p:nvPicPr>
          <p:cNvPr id="8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sp>
        <p:nvSpPr>
          <p:cNvPr id="9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76" y="2932584"/>
            <a:ext cx="4896544" cy="6270341"/>
          </a:xfrm>
          <a:prstGeom prst="roundRect">
            <a:avLst>
              <a:gd name="adj" fmla="val 2374"/>
            </a:avLst>
          </a:prstGeom>
          <a:ln w="38100">
            <a:solidFill>
              <a:schemeClr val="accent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025" y="5494511"/>
            <a:ext cx="1425758" cy="26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754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/>
          </p:cNvSpPr>
          <p:nvPr/>
        </p:nvSpPr>
        <p:spPr bwMode="auto">
          <a:xfrm>
            <a:off x="12218988" y="8750300"/>
            <a:ext cx="325437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DEE7D24B-0F98-5443-A917-6D265A19865F}" type="slidenum">
              <a:rPr lang="en-US" altLang="en-US">
                <a:solidFill>
                  <a:srgbClr val="FFFFFF"/>
                </a:solidFill>
              </a:rPr>
              <a:pPr algn="ctr"/>
              <a:t>6</a:t>
            </a:fld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27652" name="Line 4"/>
          <p:cNvSpPr>
            <a:spLocks noChangeShapeType="1"/>
          </p:cNvSpPr>
          <p:nvPr/>
        </p:nvSpPr>
        <p:spPr bwMode="auto">
          <a:xfrm>
            <a:off x="6070600" y="2552700"/>
            <a:ext cx="984250" cy="0"/>
          </a:xfrm>
          <a:prstGeom prst="line">
            <a:avLst/>
          </a:prstGeom>
          <a:noFill/>
          <a:ln w="1016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6" name="Rectangle 1"/>
          <p:cNvSpPr txBox="1">
            <a:spLocks noChangeArrowheads="1"/>
          </p:cNvSpPr>
          <p:nvPr/>
        </p:nvSpPr>
        <p:spPr>
          <a:xfrm>
            <a:off x="0" y="554038"/>
            <a:ext cx="13003213" cy="1160462"/>
          </a:xfrm>
          <a:prstGeom prst="rect">
            <a:avLst/>
          </a:prstGeom>
        </p:spPr>
        <p:txBody>
          <a:bodyPr/>
          <a:lstStyle>
            <a:lvl1pPr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+mj-lt"/>
                <a:ea typeface="+mj-ea"/>
                <a:cs typeface="+mj-cs"/>
                <a:sym typeface="Roboto Regular" charset="0"/>
              </a:defRPr>
            </a:lvl1pPr>
            <a:lvl2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2pPr>
            <a:lvl3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3pPr>
            <a:lvl4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4pPr>
            <a:lvl5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5pPr>
            <a:lvl6pPr marL="4572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6pPr>
            <a:lvl7pPr marL="9144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7pPr>
            <a:lvl8pPr marL="13716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8pPr>
            <a:lvl9pPr marL="18288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9pPr>
          </a:lstStyle>
          <a:p>
            <a:pPr algn="ctr"/>
            <a:r>
              <a:rPr lang="ko-KR" altLang="en-US" sz="6000" dirty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진 행  상 황</a:t>
            </a:r>
            <a:endParaRPr lang="en-US" altLang="en-US" sz="60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17" name="Rectangle 3"/>
          <p:cNvSpPr>
            <a:spLocks/>
          </p:cNvSpPr>
          <p:nvPr/>
        </p:nvSpPr>
        <p:spPr bwMode="auto">
          <a:xfrm>
            <a:off x="3175" y="1600200"/>
            <a:ext cx="1299686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pPr algn="ctr"/>
            <a:r>
              <a:rPr lang="en-US" altLang="en-US" sz="2400" dirty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Web site for Administrator</a:t>
            </a:r>
          </a:p>
        </p:txBody>
      </p:sp>
      <p:sp>
        <p:nvSpPr>
          <p:cNvPr id="18" name="Rectangle 5"/>
          <p:cNvSpPr txBox="1">
            <a:spLocks noChangeArrowheads="1"/>
          </p:cNvSpPr>
          <p:nvPr/>
        </p:nvSpPr>
        <p:spPr>
          <a:xfrm>
            <a:off x="6790432" y="3810000"/>
            <a:ext cx="5332413" cy="4016375"/>
          </a:xfrm>
          <a:prstGeom prst="rect">
            <a:avLst/>
          </a:prstGeom>
        </p:spPr>
        <p:txBody>
          <a:bodyPr/>
          <a:lstStyle>
            <a:lvl1pPr marL="21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1pPr>
            <a:lvl2pPr marL="85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2pPr>
            <a:lvl3pPr marL="148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3pPr>
            <a:lvl4pPr marL="212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4pPr>
            <a:lvl5pPr marL="275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sz="2000" dirty="0" smtClean="0"/>
              <a:t> - 	</a:t>
            </a:r>
            <a:r>
              <a:rPr lang="ko-KR" altLang="en-US" sz="2000" dirty="0" smtClean="0"/>
              <a:t>관리자가 여러 정보를 볼 수 있는 사이트</a:t>
            </a:r>
            <a:endParaRPr lang="en-US" altLang="ko-KR" sz="2000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ko-KR" sz="2000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ko-KR" altLang="en-US" sz="2000" dirty="0" smtClean="0"/>
              <a:t> </a:t>
            </a:r>
            <a:r>
              <a:rPr lang="en-US" altLang="ko-KR" sz="2000" dirty="0" smtClean="0"/>
              <a:t>-	Admin </a:t>
            </a:r>
            <a:r>
              <a:rPr lang="ko-KR" altLang="en-US" sz="2000" dirty="0" smtClean="0"/>
              <a:t>아이디</a:t>
            </a:r>
            <a:r>
              <a:rPr lang="en-US" altLang="ko-KR" sz="2000" dirty="0" smtClean="0"/>
              <a:t>/</a:t>
            </a:r>
            <a:r>
              <a:rPr lang="ko-KR" altLang="en-US" sz="2000" dirty="0" smtClean="0"/>
              <a:t>비밀번호 입력 후</a:t>
            </a:r>
            <a:endParaRPr lang="en-US" altLang="ko-KR" sz="20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sz="2000" dirty="0"/>
              <a:t>	</a:t>
            </a:r>
            <a:r>
              <a:rPr lang="ko-KR" altLang="en-US" sz="2000" dirty="0" smtClean="0"/>
              <a:t>첫 페이지는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직원 수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테이블 위치 등의</a:t>
            </a:r>
            <a:endParaRPr lang="en-US" altLang="ko-KR" sz="20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sz="2000" dirty="0"/>
              <a:t>	</a:t>
            </a:r>
            <a:r>
              <a:rPr lang="ko-KR" altLang="en-US" sz="2000" dirty="0" smtClean="0"/>
              <a:t>해당 지점의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기본적인 정보 출력</a:t>
            </a:r>
            <a:endParaRPr lang="en-US" altLang="ko-KR" sz="20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sz="20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sz="2000" dirty="0" smtClean="0"/>
              <a:t> -	</a:t>
            </a:r>
            <a:r>
              <a:rPr lang="ko-KR" altLang="en-US" sz="2000" dirty="0" smtClean="0"/>
              <a:t>각 업무마다 소모 시간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취소했을 때의</a:t>
            </a:r>
            <a:endParaRPr lang="en-US" altLang="ko-KR" sz="20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sz="2000" dirty="0"/>
              <a:t>	</a:t>
            </a:r>
            <a:r>
              <a:rPr lang="ko-KR" altLang="en-US" sz="2000" dirty="0" smtClean="0"/>
              <a:t>그 사용자의 대기 시간 등을 계산하여</a:t>
            </a:r>
            <a:endParaRPr lang="en-US" altLang="ko-KR" sz="20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sz="2000" dirty="0"/>
              <a:t>	</a:t>
            </a:r>
            <a:r>
              <a:rPr lang="ko-KR" altLang="en-US" sz="2000" dirty="0" smtClean="0"/>
              <a:t>데이터로 저장</a:t>
            </a:r>
            <a:endParaRPr lang="en-US" altLang="en-US" sz="2000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sz="2000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sz="2000" dirty="0" smtClean="0"/>
              <a:t> -	</a:t>
            </a:r>
            <a:r>
              <a:rPr lang="ko-KR" altLang="en-US" sz="2000" dirty="0" smtClean="0"/>
              <a:t>기본적인 정보와 수집된 데이터를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통해</a:t>
            </a:r>
            <a:endParaRPr lang="en-US" altLang="ko-KR" sz="2000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sz="2000" dirty="0" smtClean="0"/>
              <a:t>	</a:t>
            </a:r>
            <a:r>
              <a:rPr lang="ko-KR" altLang="en-US" sz="2000" dirty="0" smtClean="0"/>
              <a:t>분석하여 해당 지점에 컨설팅</a:t>
            </a:r>
            <a:endParaRPr lang="en-US" altLang="en-US" sz="2000" dirty="0"/>
          </a:p>
        </p:txBody>
      </p:sp>
      <p:sp>
        <p:nvSpPr>
          <p:cNvPr id="9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  <p:pic>
        <p:nvPicPr>
          <p:cNvPr id="10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sp>
        <p:nvSpPr>
          <p:cNvPr id="19" name="Rectangle 5"/>
          <p:cNvSpPr txBox="1">
            <a:spLocks noChangeArrowheads="1"/>
          </p:cNvSpPr>
          <p:nvPr/>
        </p:nvSpPr>
        <p:spPr>
          <a:xfrm>
            <a:off x="1746051" y="3810000"/>
            <a:ext cx="5332413" cy="4016375"/>
          </a:xfrm>
          <a:prstGeom prst="rect">
            <a:avLst/>
          </a:prstGeom>
        </p:spPr>
        <p:txBody>
          <a:bodyPr/>
          <a:lstStyle>
            <a:lvl1pPr marL="21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1pPr>
            <a:lvl2pPr marL="85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2pPr>
            <a:lvl3pPr marL="148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3pPr>
            <a:lvl4pPr marL="212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4pPr>
            <a:lvl5pPr marL="275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>
                <a:hlinkClick r:id="rId4"/>
              </a:rPr>
              <a:t>http://</a:t>
            </a:r>
            <a:r>
              <a:rPr lang="en-US" altLang="en-US" dirty="0" smtClean="0">
                <a:hlinkClick r:id="rId4"/>
              </a:rPr>
              <a:t>13.124.185.67/free_time_main</a:t>
            </a:r>
            <a:endParaRPr lang="en-US" altLang="en-US" dirty="0" smtClean="0"/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883" y="4228728"/>
            <a:ext cx="3724275" cy="341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84146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/>
          </p:cNvSpPr>
          <p:nvPr/>
        </p:nvSpPr>
        <p:spPr bwMode="auto">
          <a:xfrm>
            <a:off x="0" y="3465513"/>
            <a:ext cx="13003213" cy="45053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FFFFFF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554038"/>
            <a:ext cx="13003213" cy="1160462"/>
          </a:xfrm>
        </p:spPr>
        <p:txBody>
          <a:bodyPr/>
          <a:lstStyle/>
          <a:p>
            <a:pPr algn="ctr"/>
            <a:r>
              <a:rPr lang="ko-KR" altLang="en-US" sz="6000" dirty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진 행  상 황</a:t>
            </a:r>
            <a:endParaRPr lang="en-US" altLang="en-US" sz="60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24579" name="Rectangle 3"/>
          <p:cNvSpPr>
            <a:spLocks/>
          </p:cNvSpPr>
          <p:nvPr/>
        </p:nvSpPr>
        <p:spPr bwMode="auto">
          <a:xfrm>
            <a:off x="12218988" y="8750300"/>
            <a:ext cx="325437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6D85CD00-C03E-F24B-B212-62C28AA062AC}" type="slidenum">
              <a:rPr lang="en-US" altLang="en-US">
                <a:solidFill>
                  <a:srgbClr val="FFFFFF"/>
                </a:solidFill>
              </a:rPr>
              <a:pPr algn="ctr"/>
              <a:t>7</a:t>
            </a:fld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24580" name="Rectangle 4"/>
          <p:cNvSpPr>
            <a:spLocks/>
          </p:cNvSpPr>
          <p:nvPr/>
        </p:nvSpPr>
        <p:spPr bwMode="auto">
          <a:xfrm>
            <a:off x="3175" y="1600200"/>
            <a:ext cx="1299686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pPr algn="ctr"/>
            <a:r>
              <a:rPr lang="en-US" altLang="en-US" sz="2400" dirty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Android</a:t>
            </a:r>
          </a:p>
        </p:txBody>
      </p:sp>
      <p:sp>
        <p:nvSpPr>
          <p:cNvPr id="24581" name="Line 5"/>
          <p:cNvSpPr>
            <a:spLocks noChangeShapeType="1"/>
          </p:cNvSpPr>
          <p:nvPr/>
        </p:nvSpPr>
        <p:spPr bwMode="auto">
          <a:xfrm>
            <a:off x="6070600" y="2552700"/>
            <a:ext cx="984250" cy="0"/>
          </a:xfrm>
          <a:prstGeom prst="line">
            <a:avLst/>
          </a:prstGeom>
          <a:noFill/>
          <a:ln w="1016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body" sz="quarter" idx="1"/>
          </p:nvPr>
        </p:nvSpPr>
        <p:spPr>
          <a:xfrm>
            <a:off x="8936038" y="3994150"/>
            <a:ext cx="3355975" cy="3663950"/>
          </a:xfrm>
        </p:spPr>
        <p:txBody>
          <a:bodyPr/>
          <a:lstStyle/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dirty="0" smtClean="0">
              <a:solidFill>
                <a:srgbClr val="FFFFFF"/>
              </a:solidFill>
            </a:endParaRPr>
          </a:p>
          <a:p>
            <a:pPr marL="0" indent="0" algn="ctr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>
                <a:solidFill>
                  <a:srgbClr val="FFFFFF"/>
                </a:solidFill>
              </a:rPr>
              <a:t>[ </a:t>
            </a:r>
            <a:r>
              <a:rPr lang="ko-KR" altLang="en-US" dirty="0" smtClean="0">
                <a:solidFill>
                  <a:srgbClr val="FFFFFF"/>
                </a:solidFill>
              </a:rPr>
              <a:t>디자인 </a:t>
            </a:r>
            <a:r>
              <a:rPr lang="en-US" altLang="ko-KR" dirty="0" smtClean="0">
                <a:solidFill>
                  <a:srgbClr val="FFFFFF"/>
                </a:solidFill>
              </a:rPr>
              <a:t>]</a:t>
            </a:r>
            <a:endParaRPr lang="en-US" altLang="en-US" dirty="0">
              <a:solidFill>
                <a:srgbClr val="FFFFFF"/>
              </a:solidFill>
            </a:endParaRPr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dirty="0" smtClean="0">
              <a:solidFill>
                <a:srgbClr val="FFFFFF"/>
              </a:solidFill>
            </a:endParaRPr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dirty="0" smtClean="0">
              <a:solidFill>
                <a:srgbClr val="FFFFFF"/>
              </a:solidFill>
            </a:endParaRPr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 smtClean="0">
                <a:solidFill>
                  <a:srgbClr val="FFFFFF"/>
                </a:solidFill>
              </a:rPr>
              <a:t> -	</a:t>
            </a:r>
            <a:r>
              <a:rPr lang="ko-KR" altLang="en-US" dirty="0" smtClean="0">
                <a:solidFill>
                  <a:srgbClr val="FFFFFF"/>
                </a:solidFill>
              </a:rPr>
              <a:t>최근 목록 </a:t>
            </a:r>
            <a:r>
              <a:rPr lang="en-US" altLang="ko-KR" dirty="0" smtClean="0">
                <a:solidFill>
                  <a:srgbClr val="FFFFFF"/>
                </a:solidFill>
              </a:rPr>
              <a:t>UI </a:t>
            </a:r>
            <a:r>
              <a:rPr lang="ko-KR" altLang="en-US" dirty="0" smtClean="0">
                <a:solidFill>
                  <a:srgbClr val="FFFFFF"/>
                </a:solidFill>
              </a:rPr>
              <a:t>디자인</a:t>
            </a:r>
            <a:endParaRPr lang="en-US" altLang="ko-KR" dirty="0">
              <a:solidFill>
                <a:srgbClr val="FFFFFF"/>
              </a:solidFill>
            </a:endParaRPr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en-US" dirty="0" smtClean="0">
              <a:solidFill>
                <a:srgbClr val="FFFFFF"/>
              </a:solidFill>
            </a:endParaRPr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>
                <a:solidFill>
                  <a:srgbClr val="FFFFFF"/>
                </a:solidFill>
              </a:rPr>
              <a:t> </a:t>
            </a:r>
            <a:r>
              <a:rPr lang="en-US" altLang="en-US" dirty="0" smtClean="0">
                <a:solidFill>
                  <a:srgbClr val="FFFFFF"/>
                </a:solidFill>
              </a:rPr>
              <a:t>-	</a:t>
            </a:r>
            <a:r>
              <a:rPr lang="ko-KR" altLang="en-US" dirty="0" smtClean="0">
                <a:solidFill>
                  <a:srgbClr val="FFFFFF"/>
                </a:solidFill>
              </a:rPr>
              <a:t>대기표 리스트  </a:t>
            </a:r>
            <a:r>
              <a:rPr lang="en-US" altLang="ko-KR" dirty="0" smtClean="0">
                <a:solidFill>
                  <a:srgbClr val="FFFFFF"/>
                </a:solidFill>
              </a:rPr>
              <a:t>UI </a:t>
            </a:r>
            <a:r>
              <a:rPr lang="ko-KR" altLang="en-US" dirty="0" smtClean="0">
                <a:solidFill>
                  <a:srgbClr val="FFFFFF"/>
                </a:solidFill>
              </a:rPr>
              <a:t>디자인</a:t>
            </a:r>
            <a:endParaRPr lang="en-US" altLang="ko-KR" dirty="0" smtClean="0">
              <a:solidFill>
                <a:srgbClr val="FFFFFF"/>
              </a:solidFill>
            </a:endParaRPr>
          </a:p>
        </p:txBody>
      </p:sp>
      <p:sp>
        <p:nvSpPr>
          <p:cNvPr id="24583" name="Rectangle 7"/>
          <p:cNvSpPr>
            <a:spLocks/>
          </p:cNvSpPr>
          <p:nvPr/>
        </p:nvSpPr>
        <p:spPr bwMode="auto">
          <a:xfrm>
            <a:off x="831850" y="3994150"/>
            <a:ext cx="3355975" cy="366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endParaRPr lang="en-US" altLang="en-US" dirty="0" smtClean="0">
              <a:solidFill>
                <a:srgbClr val="FFFFFF"/>
              </a:solidFill>
            </a:endParaRPr>
          </a:p>
          <a:p>
            <a:pPr algn="ctr"/>
            <a:r>
              <a:rPr lang="en-US" altLang="en-US" dirty="0" smtClean="0">
                <a:solidFill>
                  <a:srgbClr val="FFFFFF"/>
                </a:solidFill>
              </a:rPr>
              <a:t>[ </a:t>
            </a:r>
            <a:r>
              <a:rPr lang="ko-KR" altLang="en-US" dirty="0" smtClean="0">
                <a:solidFill>
                  <a:srgbClr val="FFFFFF"/>
                </a:solidFill>
              </a:rPr>
              <a:t>기능</a:t>
            </a:r>
            <a:r>
              <a:rPr lang="en-US" altLang="en-US" dirty="0" smtClean="0">
                <a:solidFill>
                  <a:srgbClr val="FFFFFF"/>
                </a:solidFill>
              </a:rPr>
              <a:t> ]</a:t>
            </a:r>
            <a:endParaRPr lang="en-US" altLang="en-US" dirty="0">
              <a:solidFill>
                <a:srgbClr val="FFFFFF"/>
              </a:solidFill>
            </a:endParaRPr>
          </a:p>
          <a:p>
            <a:endParaRPr lang="en-US" altLang="en-US" dirty="0" smtClean="0">
              <a:solidFill>
                <a:srgbClr val="FFFFFF"/>
              </a:solidFill>
            </a:endParaRPr>
          </a:p>
          <a:p>
            <a:endParaRPr lang="en-US" altLang="en-US" dirty="0">
              <a:solidFill>
                <a:srgbClr val="FFFFFF"/>
              </a:solidFill>
            </a:endParaRPr>
          </a:p>
          <a:p>
            <a:r>
              <a:rPr lang="en-US" altLang="en-US" dirty="0" smtClean="0">
                <a:solidFill>
                  <a:srgbClr val="FFFFFF"/>
                </a:solidFill>
              </a:rPr>
              <a:t> -	</a:t>
            </a:r>
            <a:r>
              <a:rPr lang="ko-KR" altLang="en-US" dirty="0" smtClean="0">
                <a:solidFill>
                  <a:srgbClr val="FFFFFF"/>
                </a:solidFill>
              </a:rPr>
              <a:t>메뉴 생성</a:t>
            </a:r>
            <a:endParaRPr lang="en-US" altLang="ko-KR" dirty="0" smtClean="0">
              <a:solidFill>
                <a:srgbClr val="FFFFFF"/>
              </a:solidFill>
            </a:endParaRPr>
          </a:p>
          <a:p>
            <a:endParaRPr lang="en-US" altLang="en-US" dirty="0">
              <a:solidFill>
                <a:srgbClr val="FFFFFF"/>
              </a:solidFill>
            </a:endParaRPr>
          </a:p>
          <a:p>
            <a:r>
              <a:rPr lang="en-US" altLang="en-US" dirty="0" smtClean="0">
                <a:solidFill>
                  <a:srgbClr val="FFFFFF"/>
                </a:solidFill>
              </a:rPr>
              <a:t> -	DB </a:t>
            </a:r>
            <a:r>
              <a:rPr lang="ko-KR" altLang="en-US" dirty="0" smtClean="0">
                <a:solidFill>
                  <a:srgbClr val="FFFFFF"/>
                </a:solidFill>
              </a:rPr>
              <a:t>연동</a:t>
            </a:r>
            <a:endParaRPr lang="en-US" altLang="ko-KR" dirty="0" smtClean="0">
              <a:solidFill>
                <a:srgbClr val="FFFFFF"/>
              </a:solidFill>
            </a:endParaRPr>
          </a:p>
          <a:p>
            <a:endParaRPr lang="en-US" altLang="en-US" dirty="0">
              <a:solidFill>
                <a:srgbClr val="FFFFFF"/>
              </a:solidFill>
            </a:endParaRPr>
          </a:p>
          <a:p>
            <a:r>
              <a:rPr lang="en-US" altLang="en-US" dirty="0">
                <a:solidFill>
                  <a:srgbClr val="FFFFFF"/>
                </a:solidFill>
              </a:rPr>
              <a:t> -	</a:t>
            </a:r>
            <a:r>
              <a:rPr lang="ko-KR" altLang="en-US" dirty="0">
                <a:solidFill>
                  <a:srgbClr val="FFFFFF"/>
                </a:solidFill>
              </a:rPr>
              <a:t>미루기</a:t>
            </a:r>
            <a:r>
              <a:rPr lang="en-US" altLang="ko-KR" dirty="0">
                <a:solidFill>
                  <a:srgbClr val="FFFFFF"/>
                </a:solidFill>
              </a:rPr>
              <a:t>/</a:t>
            </a:r>
            <a:r>
              <a:rPr lang="ko-KR" altLang="en-US" dirty="0">
                <a:solidFill>
                  <a:srgbClr val="FFFFFF"/>
                </a:solidFill>
              </a:rPr>
              <a:t>취소 </a:t>
            </a:r>
            <a:r>
              <a:rPr lang="ko-KR" altLang="en-US" dirty="0" smtClean="0">
                <a:solidFill>
                  <a:srgbClr val="FFFFFF"/>
                </a:solidFill>
              </a:rPr>
              <a:t>연동</a:t>
            </a:r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13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  <p:pic>
        <p:nvPicPr>
          <p:cNvPr id="14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sp>
        <p:nvSpPr>
          <p:cNvPr id="24584" name="Oval 8"/>
          <p:cNvSpPr>
            <a:spLocks/>
          </p:cNvSpPr>
          <p:nvPr/>
        </p:nvSpPr>
        <p:spPr bwMode="auto">
          <a:xfrm>
            <a:off x="4694238" y="3944938"/>
            <a:ext cx="3736975" cy="3736975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FFFFFF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pic>
        <p:nvPicPr>
          <p:cNvPr id="24585" name="Picture 9" descr="Phone_gol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925" y="2832100"/>
            <a:ext cx="3148013" cy="593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445" y="3667039"/>
            <a:ext cx="2428972" cy="4318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02739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" r="822"/>
          <a:stretch>
            <a:fillRect/>
          </a:stretch>
        </p:blipFill>
        <p:spPr>
          <a:xfrm>
            <a:off x="813768" y="3235245"/>
            <a:ext cx="5328591" cy="4584182"/>
          </a:xfrm>
          <a:prstGeom prst="roundRect">
            <a:avLst>
              <a:gd name="adj" fmla="val 2374"/>
            </a:avLst>
          </a:prstGeom>
          <a:ln w="38100">
            <a:solidFill>
              <a:schemeClr val="accent1"/>
            </a:solidFill>
          </a:ln>
        </p:spPr>
      </p:pic>
      <p:sp>
        <p:nvSpPr>
          <p:cNvPr id="27650" name="Rectangle 2"/>
          <p:cNvSpPr>
            <a:spLocks/>
          </p:cNvSpPr>
          <p:nvPr/>
        </p:nvSpPr>
        <p:spPr bwMode="auto">
          <a:xfrm>
            <a:off x="12218988" y="8750300"/>
            <a:ext cx="325437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DEE7D24B-0F98-5443-A917-6D265A19865F}" type="slidenum">
              <a:rPr lang="en-US" altLang="en-US">
                <a:solidFill>
                  <a:srgbClr val="FFFFFF"/>
                </a:solidFill>
              </a:rPr>
              <a:pPr algn="ctr"/>
              <a:t>8</a:t>
            </a:fld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27652" name="Line 4"/>
          <p:cNvSpPr>
            <a:spLocks noChangeShapeType="1"/>
          </p:cNvSpPr>
          <p:nvPr/>
        </p:nvSpPr>
        <p:spPr bwMode="auto">
          <a:xfrm>
            <a:off x="6070600" y="2552700"/>
            <a:ext cx="984250" cy="0"/>
          </a:xfrm>
          <a:prstGeom prst="line">
            <a:avLst/>
          </a:prstGeom>
          <a:noFill/>
          <a:ln w="1016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6" name="Rectangle 1"/>
          <p:cNvSpPr txBox="1">
            <a:spLocks noChangeArrowheads="1"/>
          </p:cNvSpPr>
          <p:nvPr/>
        </p:nvSpPr>
        <p:spPr>
          <a:xfrm>
            <a:off x="0" y="554038"/>
            <a:ext cx="13003213" cy="1160462"/>
          </a:xfrm>
          <a:prstGeom prst="rect">
            <a:avLst/>
          </a:prstGeom>
        </p:spPr>
        <p:txBody>
          <a:bodyPr/>
          <a:lstStyle>
            <a:lvl1pPr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+mj-lt"/>
                <a:ea typeface="+mj-ea"/>
                <a:cs typeface="+mj-cs"/>
                <a:sym typeface="Roboto Regular" charset="0"/>
              </a:defRPr>
            </a:lvl1pPr>
            <a:lvl2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2pPr>
            <a:lvl3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3pPr>
            <a:lvl4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4pPr>
            <a:lvl5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5pPr>
            <a:lvl6pPr marL="4572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6pPr>
            <a:lvl7pPr marL="9144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7pPr>
            <a:lvl8pPr marL="13716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8pPr>
            <a:lvl9pPr marL="18288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9pPr>
          </a:lstStyle>
          <a:p>
            <a:pPr algn="ctr"/>
            <a:r>
              <a:rPr lang="ko-KR" altLang="en-US" sz="6000" dirty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진 행  상 황</a:t>
            </a:r>
            <a:endParaRPr lang="en-US" altLang="en-US" sz="60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17" name="Rectangle 3"/>
          <p:cNvSpPr>
            <a:spLocks/>
          </p:cNvSpPr>
          <p:nvPr/>
        </p:nvSpPr>
        <p:spPr bwMode="auto">
          <a:xfrm>
            <a:off x="3175" y="1600200"/>
            <a:ext cx="1299686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pPr algn="ctr"/>
            <a:r>
              <a:rPr lang="en-US" altLang="en-US" sz="2400" dirty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NFC &amp; Screen</a:t>
            </a:r>
          </a:p>
        </p:txBody>
      </p:sp>
      <p:sp>
        <p:nvSpPr>
          <p:cNvPr id="18" name="Rectangle 5"/>
          <p:cNvSpPr txBox="1">
            <a:spLocks noChangeArrowheads="1"/>
          </p:cNvSpPr>
          <p:nvPr/>
        </p:nvSpPr>
        <p:spPr>
          <a:xfrm>
            <a:off x="6790432" y="3580656"/>
            <a:ext cx="5428556" cy="4245719"/>
          </a:xfrm>
          <a:prstGeom prst="rect">
            <a:avLst/>
          </a:prstGeom>
        </p:spPr>
        <p:txBody>
          <a:bodyPr/>
          <a:lstStyle>
            <a:lvl1pPr marL="21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1pPr>
            <a:lvl2pPr marL="85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2pPr>
            <a:lvl3pPr marL="148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3pPr>
            <a:lvl4pPr marL="212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4pPr>
            <a:lvl5pPr marL="275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/>
              <a:t> -	NFC </a:t>
            </a:r>
            <a:r>
              <a:rPr lang="ko-KR" altLang="en-US" dirty="0"/>
              <a:t>양방향 통신 완료</a:t>
            </a:r>
            <a:r>
              <a:rPr lang="en-US" altLang="ko-KR" dirty="0"/>
              <a:t>.</a:t>
            </a:r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ko-KR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/>
              <a:t> -	</a:t>
            </a:r>
            <a:r>
              <a:rPr lang="ko-KR" altLang="en-US" dirty="0"/>
              <a:t>다운로드 주소값</a:t>
            </a:r>
            <a:r>
              <a:rPr lang="en-US" altLang="ko-KR" dirty="0"/>
              <a:t>, </a:t>
            </a:r>
            <a:r>
              <a:rPr lang="ko-KR" altLang="en-US" dirty="0"/>
              <a:t>어플 실행 주소값을 따서</a:t>
            </a:r>
            <a:endParaRPr lang="en-US" altLang="en-US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/>
              <a:t>	</a:t>
            </a:r>
            <a:r>
              <a:rPr lang="ko-KR" altLang="en-US" b="1" dirty="0"/>
              <a:t>최초 사용자</a:t>
            </a:r>
            <a:r>
              <a:rPr lang="ko-KR" altLang="en-US" dirty="0"/>
              <a:t>는 다운로드</a:t>
            </a:r>
            <a:r>
              <a:rPr lang="en-US" altLang="ko-KR" dirty="0"/>
              <a:t>,</a:t>
            </a:r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/>
              <a:t>	</a:t>
            </a:r>
            <a:r>
              <a:rPr lang="ko-KR" altLang="en-US" b="1" dirty="0"/>
              <a:t>기존 사용자</a:t>
            </a:r>
            <a:r>
              <a:rPr lang="ko-KR" altLang="en-US" dirty="0"/>
              <a:t>는 어플이 실행되도록 설정할 예정</a:t>
            </a:r>
            <a:endParaRPr lang="en-US" altLang="ko-KR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/>
              <a:t> -	screen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python library</a:t>
            </a:r>
            <a:r>
              <a:rPr lang="ko-KR" altLang="en-US" dirty="0" smtClean="0"/>
              <a:t>인</a:t>
            </a:r>
            <a:r>
              <a:rPr lang="en-US" altLang="ko-KR" dirty="0"/>
              <a:t> </a:t>
            </a:r>
            <a:r>
              <a:rPr lang="en-US" altLang="ko-KR" dirty="0" smtClean="0"/>
              <a:t>pyqt5</a:t>
            </a:r>
            <a:r>
              <a:rPr lang="ko-KR" altLang="en-US" dirty="0" smtClean="0"/>
              <a:t>를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/>
              <a:t>	</a:t>
            </a:r>
            <a:r>
              <a:rPr lang="ko-KR" altLang="en-US" dirty="0" smtClean="0"/>
              <a:t>이용하여 제작</a:t>
            </a:r>
            <a:endParaRPr lang="en-US" altLang="ko-KR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ko-KR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/>
              <a:t> -	</a:t>
            </a:r>
            <a:r>
              <a:rPr lang="en-US" altLang="ko-KR" dirty="0" smtClean="0"/>
              <a:t>screen</a:t>
            </a:r>
            <a:r>
              <a:rPr lang="ko-KR" altLang="en-US" dirty="0" smtClean="0"/>
              <a:t>의 버튼을 누르면 </a:t>
            </a:r>
            <a:r>
              <a:rPr lang="en-US" altLang="ko-KR" dirty="0" smtClean="0"/>
              <a:t>Database</a:t>
            </a:r>
            <a:r>
              <a:rPr lang="ko-KR" altLang="en-US" dirty="0"/>
              <a:t> </a:t>
            </a:r>
            <a:r>
              <a:rPr lang="ko-KR" altLang="en-US" dirty="0" smtClean="0"/>
              <a:t>연동과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/>
              <a:t>	</a:t>
            </a:r>
            <a:r>
              <a:rPr lang="ko-KR" altLang="en-US" dirty="0" smtClean="0"/>
              <a:t>함께 종이대기표를 받을 수 있고</a:t>
            </a:r>
            <a:r>
              <a:rPr lang="en-US" altLang="ko-KR" dirty="0" smtClean="0"/>
              <a:t>,</a:t>
            </a:r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/>
              <a:t>	</a:t>
            </a:r>
            <a:r>
              <a:rPr lang="ko-KR" altLang="en-US" dirty="0" smtClean="0"/>
              <a:t>스마트폰 통신이 가능</a:t>
            </a:r>
            <a:endParaRPr lang="en-US" altLang="ko-KR" dirty="0"/>
          </a:p>
        </p:txBody>
      </p:sp>
      <p:sp>
        <p:nvSpPr>
          <p:cNvPr id="9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  <p:pic>
        <p:nvPicPr>
          <p:cNvPr id="10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383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0" r="6410"/>
          <a:stretch>
            <a:fillRect/>
          </a:stretch>
        </p:blipFill>
        <p:spPr>
          <a:xfrm>
            <a:off x="6975015" y="3400988"/>
            <a:ext cx="5144009" cy="4425387"/>
          </a:xfrm>
          <a:prstGeom prst="roundRect">
            <a:avLst>
              <a:gd name="adj" fmla="val 2374"/>
            </a:avLst>
          </a:prstGeom>
          <a:ln w="38100">
            <a:solidFill>
              <a:schemeClr val="accent1"/>
            </a:solidFill>
          </a:ln>
        </p:spPr>
      </p:pic>
      <p:sp>
        <p:nvSpPr>
          <p:cNvPr id="27650" name="Rectangle 2"/>
          <p:cNvSpPr>
            <a:spLocks/>
          </p:cNvSpPr>
          <p:nvPr/>
        </p:nvSpPr>
        <p:spPr bwMode="auto">
          <a:xfrm>
            <a:off x="12218988" y="8750300"/>
            <a:ext cx="325437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7093" tIns="27093" rIns="27093" bIns="27093">
            <a:spAutoFit/>
          </a:bodyPr>
          <a:lstStyle/>
          <a:p>
            <a:pPr algn="ctr"/>
            <a:fld id="{DEE7D24B-0F98-5443-A917-6D265A19865F}" type="slidenum">
              <a:rPr lang="en-US" altLang="en-US">
                <a:solidFill>
                  <a:srgbClr val="FFFFFF"/>
                </a:solidFill>
              </a:rPr>
              <a:pPr algn="ctr"/>
              <a:t>9</a:t>
            </a:fld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27652" name="Line 4"/>
          <p:cNvSpPr>
            <a:spLocks noChangeShapeType="1"/>
          </p:cNvSpPr>
          <p:nvPr/>
        </p:nvSpPr>
        <p:spPr bwMode="auto">
          <a:xfrm>
            <a:off x="6070600" y="2552700"/>
            <a:ext cx="984250" cy="0"/>
          </a:xfrm>
          <a:prstGeom prst="line">
            <a:avLst/>
          </a:prstGeom>
          <a:noFill/>
          <a:ln w="1016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 anchor="ctr"/>
          <a:lstStyle/>
          <a:p>
            <a:pPr algn="ctr"/>
            <a:endParaRPr lang="en-US" altLang="en-US" sz="2200">
              <a:solidFill>
                <a:srgbClr val="000000"/>
              </a:solidFill>
              <a:latin typeface="Helvetica Light" charset="0"/>
              <a:ea typeface="Helvetica Light" charset="0"/>
              <a:cs typeface="Helvetica Light" charset="0"/>
              <a:sym typeface="Helvetica Light" charset="0"/>
            </a:endParaRPr>
          </a:p>
        </p:txBody>
      </p:sp>
      <p:sp>
        <p:nvSpPr>
          <p:cNvPr id="16" name="Rectangle 1"/>
          <p:cNvSpPr txBox="1">
            <a:spLocks noChangeArrowheads="1"/>
          </p:cNvSpPr>
          <p:nvPr/>
        </p:nvSpPr>
        <p:spPr>
          <a:xfrm>
            <a:off x="0" y="554038"/>
            <a:ext cx="13003213" cy="1160462"/>
          </a:xfrm>
          <a:prstGeom prst="rect">
            <a:avLst/>
          </a:prstGeom>
        </p:spPr>
        <p:txBody>
          <a:bodyPr/>
          <a:lstStyle>
            <a:lvl1pPr algn="l" defTabSz="585788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525860"/>
                </a:solidFill>
                <a:latin typeface="+mj-lt"/>
                <a:ea typeface="+mj-ea"/>
                <a:cs typeface="+mj-cs"/>
                <a:sym typeface="Roboto Regular" charset="0"/>
              </a:defRPr>
            </a:lvl1pPr>
            <a:lvl2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2pPr>
            <a:lvl3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3pPr>
            <a:lvl4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4pPr>
            <a:lvl5pPr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5pPr>
            <a:lvl6pPr marL="4572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6pPr>
            <a:lvl7pPr marL="9144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7pPr>
            <a:lvl8pPr marL="13716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8pPr>
            <a:lvl9pPr marL="1828800" algn="l" defTabSz="585788" rtl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525860"/>
                </a:solidFill>
                <a:latin typeface="Roboto Regular" charset="0"/>
                <a:ea typeface="Roboto Regular" charset="0"/>
                <a:cs typeface="Roboto Regular" charset="0"/>
                <a:sym typeface="Roboto Regular" charset="0"/>
              </a:defRPr>
            </a:lvl9pPr>
          </a:lstStyle>
          <a:p>
            <a:pPr algn="ctr"/>
            <a:r>
              <a:rPr lang="ko-KR" altLang="en-US" sz="6000" dirty="0">
                <a:solidFill>
                  <a:srgbClr val="282828"/>
                </a:solidFill>
                <a:latin typeface="Roboto Bold" charset="0"/>
                <a:ea typeface="Roboto Bold" charset="0"/>
                <a:cs typeface="Roboto Bold" charset="0"/>
                <a:sym typeface="Roboto Bold" charset="0"/>
              </a:rPr>
              <a:t>진 행  상 황</a:t>
            </a:r>
            <a:endParaRPr lang="en-US" altLang="en-US" sz="6000" dirty="0">
              <a:solidFill>
                <a:srgbClr val="282828"/>
              </a:solidFill>
              <a:latin typeface="Roboto Bold" charset="0"/>
              <a:ea typeface="Roboto Bold" charset="0"/>
              <a:cs typeface="Roboto Bold" charset="0"/>
              <a:sym typeface="Roboto Bold" charset="0"/>
            </a:endParaRPr>
          </a:p>
        </p:txBody>
      </p:sp>
      <p:sp>
        <p:nvSpPr>
          <p:cNvPr id="17" name="Rectangle 3"/>
          <p:cNvSpPr>
            <a:spLocks/>
          </p:cNvSpPr>
          <p:nvPr/>
        </p:nvSpPr>
        <p:spPr bwMode="auto">
          <a:xfrm>
            <a:off x="3175" y="1600200"/>
            <a:ext cx="1299686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7093" tIns="27093" rIns="27093" bIns="27093"/>
          <a:lstStyle/>
          <a:p>
            <a:pPr algn="ctr"/>
            <a:r>
              <a:rPr lang="en-US" altLang="en-US" sz="2400" dirty="0" smtClean="0">
                <a:latin typeface="Helvetica Neue Medium" charset="0"/>
                <a:ea typeface="Helvetica Neue Medium" charset="0"/>
                <a:cs typeface="Helvetica Neue Medium" charset="0"/>
                <a:sym typeface="Helvetica Neue Medium" charset="0"/>
              </a:rPr>
              <a:t>3D printing</a:t>
            </a:r>
            <a:endParaRPr lang="en-US" altLang="en-US" sz="2400" dirty="0">
              <a:latin typeface="Helvetica Neue Medium" charset="0"/>
              <a:ea typeface="Helvetica Neue Medium" charset="0"/>
              <a:cs typeface="Helvetica Neue Medium" charset="0"/>
              <a:sym typeface="Helvetica Neue Medium" charset="0"/>
            </a:endParaRPr>
          </a:p>
        </p:txBody>
      </p:sp>
      <p:sp>
        <p:nvSpPr>
          <p:cNvPr id="18" name="Rectangle 5"/>
          <p:cNvSpPr txBox="1">
            <a:spLocks noChangeArrowheads="1"/>
          </p:cNvSpPr>
          <p:nvPr/>
        </p:nvSpPr>
        <p:spPr>
          <a:xfrm>
            <a:off x="1101800" y="3810000"/>
            <a:ext cx="5500613" cy="4016375"/>
          </a:xfrm>
          <a:prstGeom prst="rect">
            <a:avLst/>
          </a:prstGeom>
        </p:spPr>
        <p:txBody>
          <a:bodyPr/>
          <a:lstStyle>
            <a:lvl1pPr marL="21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1pPr>
            <a:lvl2pPr marL="85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2pPr>
            <a:lvl3pPr marL="148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3pPr>
            <a:lvl4pPr marL="2124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4pPr>
            <a:lvl5pPr marL="2759075" indent="-219075" algn="l" defTabSz="585788" rtl="0" fontAlgn="base" hangingPunct="0">
              <a:spcBef>
                <a:spcPts val="3600"/>
              </a:spcBef>
              <a:spcAft>
                <a:spcPct val="0"/>
              </a:spcAft>
              <a:buSzPct val="75000"/>
              <a:buChar char="•"/>
              <a:defRPr kern="1200">
                <a:solidFill>
                  <a:srgbClr val="525860"/>
                </a:solidFill>
                <a:latin typeface="+mn-lt"/>
                <a:ea typeface="+mn-ea"/>
                <a:cs typeface="+mn-cs"/>
                <a:sym typeface="Roboto Regular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en-US" dirty="0" smtClean="0"/>
              <a:t> -	</a:t>
            </a:r>
            <a:r>
              <a:rPr lang="ko-KR" altLang="en-US" dirty="0" smtClean="0"/>
              <a:t>순번대기표 외형 제작 완료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ko-KR" dirty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/>
              <a:t> -	5</a:t>
            </a:r>
            <a:r>
              <a:rPr lang="ko-KR" altLang="en-US" dirty="0" smtClean="0"/>
              <a:t>개의 파트로 분할 제작하여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/>
              <a:t>	</a:t>
            </a:r>
            <a:r>
              <a:rPr lang="ko-KR" altLang="en-US" dirty="0" smtClean="0"/>
              <a:t>각각의 파트를 끼울 수 있도록 제작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/>
              <a:t> -	NFC</a:t>
            </a:r>
            <a:r>
              <a:rPr lang="ko-KR" altLang="en-US" dirty="0" smtClean="0"/>
              <a:t>를 교체할 수 있는 홈</a:t>
            </a:r>
            <a:r>
              <a:rPr lang="en-US" altLang="ko-KR" dirty="0" smtClean="0"/>
              <a:t>,</a:t>
            </a:r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/>
              <a:t>	</a:t>
            </a:r>
            <a:r>
              <a:rPr lang="ko-KR" altLang="en-US" dirty="0" smtClean="0"/>
              <a:t>라즈베리파이가 온도에 민감하기 때문에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/>
              <a:t>	fan</a:t>
            </a:r>
            <a:r>
              <a:rPr lang="ko-KR" altLang="en-US" dirty="0" smtClean="0"/>
              <a:t>을 나사로 고정시켜 내부를 환기시키는 등</a:t>
            </a:r>
            <a:endParaRPr lang="en-US" altLang="ko-KR" dirty="0" smtClean="0"/>
          </a:p>
          <a:p>
            <a:pPr marL="0" indent="0">
              <a:spcBef>
                <a:spcPct val="0"/>
              </a:spcBef>
              <a:buSzTx/>
              <a:buFontTx/>
              <a:buNone/>
            </a:pPr>
            <a:r>
              <a:rPr lang="en-US" altLang="ko-KR" dirty="0" smtClean="0"/>
              <a:t>	</a:t>
            </a:r>
            <a:r>
              <a:rPr lang="ko-KR" altLang="en-US" dirty="0" smtClean="0"/>
              <a:t>여러가지 사항을 고려하여 제작</a:t>
            </a:r>
            <a:endParaRPr lang="en-US" altLang="ko-KR" dirty="0" smtClean="0"/>
          </a:p>
        </p:txBody>
      </p:sp>
      <p:pic>
        <p:nvPicPr>
          <p:cNvPr id="8" name="그림 1">
            <a:extLst>
              <a:ext uri="{FF2B5EF4-FFF2-40B4-BE49-F238E27FC236}">
                <a16:creationId xmlns:a16="http://schemas.microsoft.com/office/drawing/2014/main" xmlns="" id="{BBBD7D1F-B124-4ABC-B6A8-3D5242C66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872" y="8385609"/>
            <a:ext cx="1100815" cy="1061095"/>
          </a:xfrm>
          <a:prstGeom prst="rect">
            <a:avLst/>
          </a:prstGeom>
        </p:spPr>
      </p:pic>
      <p:sp>
        <p:nvSpPr>
          <p:cNvPr id="9" name="직사각형 7">
            <a:extLst>
              <a:ext uri="{FF2B5EF4-FFF2-40B4-BE49-F238E27FC236}">
                <a16:creationId xmlns:a16="http://schemas.microsoft.com/office/drawing/2014/main" xmlns="" id="{D9CA774D-B573-4AB4-8FE6-FCC6014F4536}"/>
              </a:ext>
            </a:extLst>
          </p:cNvPr>
          <p:cNvSpPr/>
          <p:nvPr/>
        </p:nvSpPr>
        <p:spPr bwMode="auto">
          <a:xfrm>
            <a:off x="0" y="8477200"/>
            <a:ext cx="5528666" cy="12764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27093" tIns="27093" rIns="27093" bIns="27093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585788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525860"/>
              </a:solidFill>
              <a:effectLst/>
              <a:latin typeface="Roboto Regular" charset="0"/>
              <a:ea typeface="Roboto Regular" charset="0"/>
              <a:cs typeface="Roboto Regular" charset="0"/>
              <a:sym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0300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Emerald and Blue">
      <a:dk1>
        <a:srgbClr val="DCDEE0"/>
      </a:dk1>
      <a:lt1>
        <a:srgbClr val="525860"/>
      </a:lt1>
      <a:dk2>
        <a:srgbClr val="18222D"/>
      </a:dk2>
      <a:lt2>
        <a:srgbClr val="53585F"/>
      </a:lt2>
      <a:accent1>
        <a:srgbClr val="42BF9F"/>
      </a:accent1>
      <a:accent2>
        <a:srgbClr val="37A189"/>
      </a:accent2>
      <a:accent3>
        <a:srgbClr val="0D426E"/>
      </a:accent3>
      <a:accent4>
        <a:srgbClr val="07355A"/>
      </a:accent4>
      <a:accent5>
        <a:srgbClr val="42BF9F"/>
      </a:accent5>
      <a:accent6>
        <a:srgbClr val="37A189"/>
      </a:accent6>
      <a:hlink>
        <a:srgbClr val="0D426E"/>
      </a:hlink>
      <a:folHlink>
        <a:srgbClr val="063053"/>
      </a:folHlink>
    </a:clrScheme>
    <a:fontScheme name="White">
      <a:majorFont>
        <a:latin typeface="Roboto Regular"/>
        <a:ea typeface="Roboto Regular"/>
        <a:cs typeface="Roboto Regular"/>
      </a:majorFont>
      <a:minorFont>
        <a:latin typeface="Roboto Regular"/>
        <a:ea typeface="Roboto Regular"/>
        <a:cs typeface="Roboto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127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>
          <a:outerShdw blurRad="12700" dist="12700" dir="5400000" algn="ctr" rotWithShape="0">
            <a:srgbClr val="000000">
              <a:alpha val="50000"/>
            </a:srgbClr>
          </a:outerShdw>
        </a:effectLst>
      </a:spPr>
      <a:bodyPr vert="horz" wrap="square" lIns="27093" tIns="27093" rIns="27093" bIns="27093" numCol="1" anchor="ctr" anchorCtr="0" compatLnSpc="1">
        <a:prstTxWarp prst="textNoShape">
          <a:avLst/>
        </a:prstTxWarp>
        <a:spAutoFit/>
      </a:bodyPr>
      <a:lstStyle>
        <a:defPPr marL="0" marR="0" indent="0" algn="l" defTabSz="585788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>
            <a:ln>
              <a:noFill/>
            </a:ln>
            <a:solidFill>
              <a:srgbClr val="525860"/>
            </a:solidFill>
            <a:effectLst/>
            <a:latin typeface="Roboto Regular" charset="0"/>
            <a:ea typeface="Roboto Regular" charset="0"/>
            <a:cs typeface="Roboto Regular" charset="0"/>
            <a:sym typeface="Roboto Regular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127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>
          <a:outerShdw blurRad="12700" dist="12700" dir="5400000" algn="ctr" rotWithShape="0">
            <a:srgbClr val="000000">
              <a:alpha val="50000"/>
            </a:srgbClr>
          </a:outerShdw>
        </a:effectLst>
      </a:spPr>
      <a:bodyPr vert="horz" wrap="square" lIns="27093" tIns="27093" rIns="27093" bIns="27093" numCol="1" anchor="ctr" anchorCtr="0" compatLnSpc="1">
        <a:prstTxWarp prst="textNoShape">
          <a:avLst/>
        </a:prstTxWarp>
        <a:spAutoFit/>
      </a:bodyPr>
      <a:lstStyle>
        <a:defPPr marL="0" marR="0" indent="0" algn="l" defTabSz="585788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>
            <a:ln>
              <a:noFill/>
            </a:ln>
            <a:solidFill>
              <a:srgbClr val="525860"/>
            </a:solidFill>
            <a:effectLst/>
            <a:latin typeface="Roboto Regular" charset="0"/>
            <a:ea typeface="Roboto Regular" charset="0"/>
            <a:cs typeface="Roboto Regular" charset="0"/>
            <a:sym typeface="Roboto Regular" charset="0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 - Title &amp; Subtitle">
  <a:themeElements>
    <a:clrScheme name="Emerald and Blue">
      <a:dk1>
        <a:srgbClr val="DCDEE0"/>
      </a:dk1>
      <a:lt1>
        <a:srgbClr val="525860"/>
      </a:lt1>
      <a:dk2>
        <a:srgbClr val="18222D"/>
      </a:dk2>
      <a:lt2>
        <a:srgbClr val="53585F"/>
      </a:lt2>
      <a:accent1>
        <a:srgbClr val="42BF9F"/>
      </a:accent1>
      <a:accent2>
        <a:srgbClr val="37A189"/>
      </a:accent2>
      <a:accent3>
        <a:srgbClr val="0D426E"/>
      </a:accent3>
      <a:accent4>
        <a:srgbClr val="07355A"/>
      </a:accent4>
      <a:accent5>
        <a:srgbClr val="42BF9F"/>
      </a:accent5>
      <a:accent6>
        <a:srgbClr val="37A189"/>
      </a:accent6>
      <a:hlink>
        <a:srgbClr val="0D426E"/>
      </a:hlink>
      <a:folHlink>
        <a:srgbClr val="063053"/>
      </a:folHlink>
    </a:clrScheme>
    <a:fontScheme name="White - Title &amp; Subtitle">
      <a:majorFont>
        <a:latin typeface="Roboto Regular"/>
        <a:ea typeface="Roboto Regular"/>
        <a:cs typeface="Roboto Regular"/>
      </a:majorFont>
      <a:minorFont>
        <a:latin typeface="Roboto Regular"/>
        <a:ea typeface="Roboto Regular"/>
        <a:cs typeface="Roboto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127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>
          <a:outerShdw blurRad="12700" dist="12700" dir="5400000" algn="ctr" rotWithShape="0">
            <a:srgbClr val="000000">
              <a:alpha val="50000"/>
            </a:srgbClr>
          </a:outerShdw>
        </a:effectLst>
      </a:spPr>
      <a:bodyPr vert="horz" wrap="square" lIns="27093" tIns="27093" rIns="27093" bIns="27093" numCol="1" anchor="ctr" anchorCtr="0" compatLnSpc="1">
        <a:prstTxWarp prst="textNoShape">
          <a:avLst/>
        </a:prstTxWarp>
        <a:spAutoFit/>
      </a:bodyPr>
      <a:lstStyle>
        <a:defPPr marL="0" marR="0" indent="0" algn="l" defTabSz="585788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>
            <a:ln>
              <a:noFill/>
            </a:ln>
            <a:solidFill>
              <a:srgbClr val="525860"/>
            </a:solidFill>
            <a:effectLst/>
            <a:latin typeface="Roboto Regular" charset="0"/>
            <a:ea typeface="Roboto Regular" charset="0"/>
            <a:cs typeface="Roboto Regular" charset="0"/>
            <a:sym typeface="Roboto Regular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127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>
          <a:outerShdw blurRad="12700" dist="12700" dir="5400000" algn="ctr" rotWithShape="0">
            <a:srgbClr val="000000">
              <a:alpha val="50000"/>
            </a:srgbClr>
          </a:outerShdw>
        </a:effectLst>
      </a:spPr>
      <a:bodyPr vert="horz" wrap="square" lIns="27093" tIns="27093" rIns="27093" bIns="27093" numCol="1" anchor="ctr" anchorCtr="0" compatLnSpc="1">
        <a:prstTxWarp prst="textNoShape">
          <a:avLst/>
        </a:prstTxWarp>
        <a:spAutoFit/>
      </a:bodyPr>
      <a:lstStyle>
        <a:defPPr marL="0" marR="0" indent="0" algn="l" defTabSz="585788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>
            <a:ln>
              <a:noFill/>
            </a:ln>
            <a:solidFill>
              <a:srgbClr val="525860"/>
            </a:solidFill>
            <a:effectLst/>
            <a:latin typeface="Roboto Regular" charset="0"/>
            <a:ea typeface="Roboto Regular" charset="0"/>
            <a:cs typeface="Roboto Regular" charset="0"/>
            <a:sym typeface="Roboto Regular" charset="0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</TotalTime>
  <Words>172</Words>
  <Application>Microsoft Office PowerPoint</Application>
  <PresentationFormat>Custom</PresentationFormat>
  <Paragraphs>144</Paragraphs>
  <Slides>18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White</vt:lpstr>
      <vt:lpstr>White - Title &amp; Subtitle</vt:lpstr>
      <vt:lpstr>PowerPoint Presentation</vt:lpstr>
      <vt:lpstr>목   차</vt:lpstr>
      <vt:lpstr>통합적 순번 대기 시스템</vt:lpstr>
      <vt:lpstr>진행 상황</vt:lpstr>
      <vt:lpstr>PowerPoint Presentation</vt:lpstr>
      <vt:lpstr>PowerPoint Presentation</vt:lpstr>
      <vt:lpstr>진 행  상 황</vt:lpstr>
      <vt:lpstr>PowerPoint Presentation</vt:lpstr>
      <vt:lpstr>PowerPoint Presentation</vt:lpstr>
      <vt:lpstr>문제 및 해결 방안</vt:lpstr>
      <vt:lpstr>UART 통신과 Bluetooth의 동시사용</vt:lpstr>
      <vt:lpstr>추가 기능</vt:lpstr>
      <vt:lpstr>추 가  기 능</vt:lpstr>
      <vt:lpstr>추 가  기 능</vt:lpstr>
      <vt:lpstr>향후 계획</vt:lpstr>
      <vt:lpstr>머신 러닝을 통한 통계 분석</vt:lpstr>
      <vt:lpstr>번호판 구성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Plan</dc:title>
  <dc:creator>Junbeom Lee</dc:creator>
  <cp:lastModifiedBy>Junbeom Lee</cp:lastModifiedBy>
  <cp:revision>74</cp:revision>
  <dcterms:modified xsi:type="dcterms:W3CDTF">2018-05-15T01:51:21Z</dcterms:modified>
</cp:coreProperties>
</file>